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ags/tag2.xml" ContentType="application/vnd.openxmlformats-officedocument.presentationml.tags+xml"/>
  <Override PartName="/ppt/theme/theme2.xml" ContentType="application/vnd.openxmlformats-officedocument.theme+xml"/>
  <Override PartName="/ppt/theme/theme3.xml" ContentType="application/vnd.openxmlformats-officedocument.theme+xml"/>
  <Override PartName="/ppt/tags/tag3.xml" ContentType="application/vnd.openxmlformats-officedocument.presentationml.tags+xml"/>
  <Override PartName="/ppt/notesSlides/notesSlide1.xml" ContentType="application/vnd.openxmlformats-officedocument.presentationml.notesSlide+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notesSlides/notesSlide2.xml" ContentType="application/vnd.openxmlformats-officedocument.presentationml.notesSlide+xml"/>
  <Override PartName="/ppt/tags/tag8.xml" ContentType="application/vnd.openxmlformats-officedocument.presentationml.tags+xml"/>
  <Override PartName="/ppt/tags/tag9.xml" ContentType="application/vnd.openxmlformats-officedocument.presentationml.tags+xml"/>
  <Override PartName="/ppt/notesSlides/notesSlide3.xml" ContentType="application/vnd.openxmlformats-officedocument.presentationml.notesSlide+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notesSlides/notesSlide4.xml" ContentType="application/vnd.openxmlformats-officedocument.presentationml.notesSlide+xml"/>
  <Override PartName="/ppt/tags/tag13.xml" ContentType="application/vnd.openxmlformats-officedocument.presentationml.tags+xml"/>
  <Override PartName="/ppt/notesSlides/notesSlide5.xml" ContentType="application/vnd.openxmlformats-officedocument.presentationml.notesSlide+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notesSlides/notesSlide6.xml" ContentType="application/vnd.openxmlformats-officedocument.presentationml.notesSlide+xml"/>
  <Override PartName="/ppt/tags/tag17.xml" ContentType="application/vnd.openxmlformats-officedocument.presentationml.tags+xml"/>
  <Override PartName="/ppt/notesSlides/notesSlide7.xml" ContentType="application/vnd.openxmlformats-officedocument.presentationml.notesSlide+xml"/>
  <Override PartName="/ppt/tags/tag18.xml" ContentType="application/vnd.openxmlformats-officedocument.presentationml.tags+xml"/>
  <Override PartName="/ppt/notesSlides/notesSlide8.xml" ContentType="application/vnd.openxmlformats-officedocument.presentationml.notesSlide+xml"/>
  <Override PartName="/ppt/tags/tag19.xml" ContentType="application/vnd.openxmlformats-officedocument.presentationml.tags+xml"/>
  <Override PartName="/ppt/notesSlides/notesSlide9.xml" ContentType="application/vnd.openxmlformats-officedocument.presentationml.notesSlide+xml"/>
  <Override PartName="/ppt/tags/tag20.xml" ContentType="application/vnd.openxmlformats-officedocument.presentationml.tags+xml"/>
  <Override PartName="/ppt/notesSlides/notesSlide10.xml" ContentType="application/vnd.openxmlformats-officedocument.presentationml.notesSlide+xml"/>
  <Override PartName="/ppt/tags/tag21.xml" ContentType="application/vnd.openxmlformats-officedocument.presentationml.tags+xml"/>
  <Override PartName="/ppt/tags/tag22.xml" ContentType="application/vnd.openxmlformats-officedocument.presentationml.tags+xml"/>
  <Override PartName="/ppt/notesSlides/notesSlide11.xml" ContentType="application/vnd.openxmlformats-officedocument.presentationml.notesSlide+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notesSlides/notesSlide12.xml" ContentType="application/vnd.openxmlformats-officedocument.presentationml.notesSlide+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notesSlides/notesSlide13.xml" ContentType="application/vnd.openxmlformats-officedocument.presentationml.notesSlide+xml"/>
  <Override PartName="/ppt/tags/tag38.xml" ContentType="application/vnd.openxmlformats-officedocument.presentationml.tags+xml"/>
  <Override PartName="/ppt/notesSlides/notesSlide14.xml" ContentType="application/vnd.openxmlformats-officedocument.presentationml.notesSlide+xml"/>
  <Override PartName="/ppt/tags/tag39.xml" ContentType="application/vnd.openxmlformats-officedocument.presentationml.tags+xml"/>
  <Override PartName="/ppt/tags/tag40.xml" ContentType="application/vnd.openxmlformats-officedocument.presentationml.tags+xml"/>
  <Override PartName="/ppt/notesSlides/notesSlide15.xml" ContentType="application/vnd.openxmlformats-officedocument.presentationml.notesSlide+xml"/>
  <Override PartName="/ppt/tags/tag41.xml" ContentType="application/vnd.openxmlformats-officedocument.presentationml.tags+xml"/>
  <Override PartName="/ppt/notesSlides/notesSlide16.xml" ContentType="application/vnd.openxmlformats-officedocument.presentationml.notesSlide+xml"/>
  <Override PartName="/ppt/tags/tag42.xml" ContentType="application/vnd.openxmlformats-officedocument.presentationml.tags+xml"/>
  <Override PartName="/ppt/notesSlides/notesSlide17.xml" ContentType="application/vnd.openxmlformats-officedocument.presentationml.notesSlide+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notesSlides/notesSlide18.xml" ContentType="application/vnd.openxmlformats-officedocument.presentationml.notesSlide+xml"/>
  <Override PartName="/ppt/tags/tag46.xml" ContentType="application/vnd.openxmlformats-officedocument.presentationml.tags+xml"/>
  <Override PartName="/ppt/tags/tag47.xml" ContentType="application/vnd.openxmlformats-officedocument.presentationml.tags+xml"/>
  <Override PartName="/ppt/notesSlides/notesSlide19.xml" ContentType="application/vnd.openxmlformats-officedocument.presentationml.notesSlide+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notesSlides/notesSlide20.xml" ContentType="application/vnd.openxmlformats-officedocument.presentationml.notesSlide+xml"/>
  <Override PartName="/ppt/tags/tag52.xml" ContentType="application/vnd.openxmlformats-officedocument.presentationml.tags+xml"/>
  <Override PartName="/ppt/notesSlides/notesSlide21.xml" ContentType="application/vnd.openxmlformats-officedocument.presentationml.notesSlide+xml"/>
  <Override PartName="/ppt/tags/tag53.xml" ContentType="application/vnd.openxmlformats-officedocument.presentationml.tags+xml"/>
  <Override PartName="/ppt/tags/tag54.xml" ContentType="application/vnd.openxmlformats-officedocument.presentationml.tags+xml"/>
  <Override PartName="/ppt/notesSlides/notesSlide22.xml" ContentType="application/vnd.openxmlformats-officedocument.presentationml.notesSlide+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notesSlides/notesSlide23.xml" ContentType="application/vnd.openxmlformats-officedocument.presentationml.notesSlide+xml"/>
  <Override PartName="/ppt/tags/tag69.xml" ContentType="application/vnd.openxmlformats-officedocument.presentationml.tags+xml"/>
  <Override PartName="/ppt/notesSlides/notesSlide24.xml" ContentType="application/vnd.openxmlformats-officedocument.presentationml.notesSlide+xml"/>
  <Override PartName="/ppt/tags/tag70.xml" ContentType="application/vnd.openxmlformats-officedocument.presentationml.tags+xml"/>
  <Override PartName="/ppt/tags/tag71.xml" ContentType="application/vnd.openxmlformats-officedocument.presentationml.tags+xml"/>
  <Override PartName="/ppt/notesSlides/notesSlide25.xml" ContentType="application/vnd.openxmlformats-officedocument.presentationml.notesSlide+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notesSlides/notesSlide26.xml" ContentType="application/vnd.openxmlformats-officedocument.presentationml.notesSlide+xml"/>
  <Override PartName="/ppt/tags/tag95.xml" ContentType="application/vnd.openxmlformats-officedocument.presentationml.tags+xml"/>
  <Override PartName="/ppt/notesSlides/notesSlide27.xml" ContentType="application/vnd.openxmlformats-officedocument.presentationml.notesSlide+xml"/>
  <Override PartName="/ppt/tags/tag96.xml" ContentType="application/vnd.openxmlformats-officedocument.presentationml.tags+xml"/>
  <Override PartName="/ppt/notesSlides/notesSlide28.xml" ContentType="application/vnd.openxmlformats-officedocument.presentationml.notesSlide+xml"/>
  <Override PartName="/ppt/tags/tag97.xml" ContentType="application/vnd.openxmlformats-officedocument.presentationml.tags+xml"/>
  <Override PartName="/ppt/notesSlides/notesSlide29.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60" r:id="rId4"/>
  </p:sldMasterIdLst>
  <p:notesMasterIdLst>
    <p:notesMasterId r:id="rId100"/>
  </p:notesMasterIdLst>
  <p:handoutMasterIdLst>
    <p:handoutMasterId r:id="rId101"/>
  </p:handoutMasterIdLst>
  <p:sldIdLst>
    <p:sldId id="2064" r:id="rId5"/>
    <p:sldId id="2298" r:id="rId6"/>
    <p:sldId id="2113" r:id="rId7"/>
    <p:sldId id="2245" r:id="rId8"/>
    <p:sldId id="1999" r:id="rId9"/>
    <p:sldId id="2155" r:id="rId10"/>
    <p:sldId id="280" r:id="rId11"/>
    <p:sldId id="2153" r:id="rId12"/>
    <p:sldId id="2374" r:id="rId13"/>
    <p:sldId id="2052" r:id="rId14"/>
    <p:sldId id="2049" r:id="rId15"/>
    <p:sldId id="2050" r:id="rId16"/>
    <p:sldId id="2115" r:id="rId17"/>
    <p:sldId id="2414" r:id="rId18"/>
    <p:sldId id="2415" r:id="rId19"/>
    <p:sldId id="2308" r:id="rId20"/>
    <p:sldId id="2408" r:id="rId21"/>
    <p:sldId id="2299" r:id="rId22"/>
    <p:sldId id="2117" r:id="rId23"/>
    <p:sldId id="2301" r:id="rId24"/>
    <p:sldId id="2210" r:id="rId25"/>
    <p:sldId id="2211" r:id="rId26"/>
    <p:sldId id="2376" r:id="rId27"/>
    <p:sldId id="2121" r:id="rId28"/>
    <p:sldId id="2157" r:id="rId29"/>
    <p:sldId id="2122" r:id="rId30"/>
    <p:sldId id="2381" r:id="rId31"/>
    <p:sldId id="2123" r:id="rId32"/>
    <p:sldId id="2124" r:id="rId33"/>
    <p:sldId id="2125" r:id="rId34"/>
    <p:sldId id="2219" r:id="rId35"/>
    <p:sldId id="2306" r:id="rId36"/>
    <p:sldId id="2386" r:id="rId37"/>
    <p:sldId id="2392" r:id="rId38"/>
    <p:sldId id="2409" r:id="rId39"/>
    <p:sldId id="2302" r:id="rId40"/>
    <p:sldId id="2317" r:id="rId41"/>
    <p:sldId id="2319" r:id="rId42"/>
    <p:sldId id="2413" r:id="rId43"/>
    <p:sldId id="2320" r:id="rId44"/>
    <p:sldId id="2226" r:id="rId45"/>
    <p:sldId id="2361" r:id="rId46"/>
    <p:sldId id="2314" r:id="rId47"/>
    <p:sldId id="2316" r:id="rId48"/>
    <p:sldId id="300" r:id="rId49"/>
    <p:sldId id="2321" r:id="rId50"/>
    <p:sldId id="2401" r:id="rId51"/>
    <p:sldId id="2377" r:id="rId52"/>
    <p:sldId id="2322" r:id="rId53"/>
    <p:sldId id="2383" r:id="rId54"/>
    <p:sldId id="2402" r:id="rId55"/>
    <p:sldId id="2323" r:id="rId56"/>
    <p:sldId id="2324" r:id="rId57"/>
    <p:sldId id="2379" r:id="rId58"/>
    <p:sldId id="2380" r:id="rId59"/>
    <p:sldId id="2327" r:id="rId60"/>
    <p:sldId id="2326" r:id="rId61"/>
    <p:sldId id="2328" r:id="rId62"/>
    <p:sldId id="2329" r:id="rId63"/>
    <p:sldId id="2330" r:id="rId64"/>
    <p:sldId id="2331" r:id="rId65"/>
    <p:sldId id="2405" r:id="rId66"/>
    <p:sldId id="2368" r:id="rId67"/>
    <p:sldId id="2387" r:id="rId68"/>
    <p:sldId id="2394" r:id="rId69"/>
    <p:sldId id="2410" r:id="rId70"/>
    <p:sldId id="2309" r:id="rId71"/>
    <p:sldId id="2310" r:id="rId72"/>
    <p:sldId id="2332" r:id="rId73"/>
    <p:sldId id="2396" r:id="rId74"/>
    <p:sldId id="2335" r:id="rId75"/>
    <p:sldId id="2382" r:id="rId76"/>
    <p:sldId id="2341" r:id="rId77"/>
    <p:sldId id="2397" r:id="rId78"/>
    <p:sldId id="2342" r:id="rId79"/>
    <p:sldId id="2412" r:id="rId80"/>
    <p:sldId id="2339" r:id="rId81"/>
    <p:sldId id="2343" r:id="rId82"/>
    <p:sldId id="2340" r:id="rId83"/>
    <p:sldId id="2346" r:id="rId84"/>
    <p:sldId id="2344" r:id="rId85"/>
    <p:sldId id="2345" r:id="rId86"/>
    <p:sldId id="2399" r:id="rId87"/>
    <p:sldId id="2348" r:id="rId88"/>
    <p:sldId id="2349" r:id="rId89"/>
    <p:sldId id="2350" r:id="rId90"/>
    <p:sldId id="2366" r:id="rId91"/>
    <p:sldId id="2351" r:id="rId92"/>
    <p:sldId id="2406" r:id="rId93"/>
    <p:sldId id="2353" r:id="rId94"/>
    <p:sldId id="2388" r:id="rId95"/>
    <p:sldId id="2407" r:id="rId96"/>
    <p:sldId id="2411" r:id="rId97"/>
    <p:sldId id="2369" r:id="rId98"/>
    <p:sldId id="2265" r:id="rId99"/>
  </p:sldIdLst>
  <p:sldSz cx="12192000" cy="6858000"/>
  <p:notesSz cx="7010400" cy="9296400"/>
  <p:custDataLst>
    <p:tags r:id="rId102"/>
  </p:custDataLst>
  <p:defaultTextStyle>
    <a:defPPr>
      <a:defRPr lang="en-US"/>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286000" algn="l" defTabSz="914400" rtl="0" eaLnBrk="1" latinLnBrk="0" hangingPunct="1">
      <a:defRPr kern="1200">
        <a:solidFill>
          <a:schemeClr val="tx1"/>
        </a:solidFill>
        <a:latin typeface="Calibri" panose="020F0502020204030204" pitchFamily="34" charset="0"/>
        <a:ea typeface="+mn-ea"/>
        <a:cs typeface="+mn-cs"/>
      </a:defRPr>
    </a:lvl6pPr>
    <a:lvl7pPr marL="2743200" algn="l" defTabSz="914400" rtl="0" eaLnBrk="1" latinLnBrk="0" hangingPunct="1">
      <a:defRPr kern="1200">
        <a:solidFill>
          <a:schemeClr val="tx1"/>
        </a:solidFill>
        <a:latin typeface="Calibri" panose="020F0502020204030204" pitchFamily="34" charset="0"/>
        <a:ea typeface="+mn-ea"/>
        <a:cs typeface="+mn-cs"/>
      </a:defRPr>
    </a:lvl7pPr>
    <a:lvl8pPr marL="3200400" algn="l" defTabSz="914400" rtl="0" eaLnBrk="1" latinLnBrk="0" hangingPunct="1">
      <a:defRPr kern="1200">
        <a:solidFill>
          <a:schemeClr val="tx1"/>
        </a:solidFill>
        <a:latin typeface="Calibri" panose="020F0502020204030204" pitchFamily="34" charset="0"/>
        <a:ea typeface="+mn-ea"/>
        <a:cs typeface="+mn-cs"/>
      </a:defRPr>
    </a:lvl8pPr>
    <a:lvl9pPr marL="3657600" algn="l" defTabSz="914400" rtl="0" eaLnBrk="1" latinLnBrk="0" hangingPunct="1">
      <a:defRPr kern="120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4099">
          <p15:clr>
            <a:srgbClr val="A4A3A4"/>
          </p15:clr>
        </p15:guide>
        <p15:guide id="2" pos="3840">
          <p15:clr>
            <a:srgbClr val="A4A3A4"/>
          </p15:clr>
        </p15:guide>
        <p15:guide id="3" pos="288">
          <p15:clr>
            <a:srgbClr val="A4A3A4"/>
          </p15:clr>
        </p15:guide>
        <p15:guide id="4" pos="7388">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B2E3"/>
    <a:srgbClr val="303290"/>
    <a:srgbClr val="047BC1"/>
    <a:srgbClr val="FFFFFF"/>
    <a:srgbClr val="0099D8"/>
    <a:srgbClr val="E27318"/>
    <a:srgbClr val="000000"/>
    <a:srgbClr val="B8381E"/>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859203A0-BE77-4609-807D-37880CD972C8}" v="7" dt="2024-11-15T16:48:43.109"/>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9934" autoAdjust="0"/>
    <p:restoredTop sz="94712" autoAdjust="0"/>
  </p:normalViewPr>
  <p:slideViewPr>
    <p:cSldViewPr snapToGrid="0">
      <p:cViewPr varScale="1">
        <p:scale>
          <a:sx n="108" d="100"/>
          <a:sy n="108" d="100"/>
        </p:scale>
        <p:origin x="426" y="102"/>
      </p:cViewPr>
      <p:guideLst>
        <p:guide orient="horz" pos="4099"/>
        <p:guide pos="3840"/>
        <p:guide pos="288"/>
        <p:guide pos="7388"/>
      </p:guideLst>
    </p:cSldViewPr>
  </p:slideViewPr>
  <p:outlineViewPr>
    <p:cViewPr>
      <p:scale>
        <a:sx n="33" d="100"/>
        <a:sy n="33" d="100"/>
      </p:scale>
      <p:origin x="0" y="-1950"/>
    </p:cViewPr>
  </p:outlineViewPr>
  <p:notesTextViewPr>
    <p:cViewPr>
      <p:scale>
        <a:sx n="1" d="1"/>
        <a:sy n="1" d="1"/>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slide" Target="slides/slide59.xml"/><Relationship Id="rId68" Type="http://schemas.openxmlformats.org/officeDocument/2006/relationships/slide" Target="slides/slide64.xml"/><Relationship Id="rId84" Type="http://schemas.openxmlformats.org/officeDocument/2006/relationships/slide" Target="slides/slide80.xml"/><Relationship Id="rId89" Type="http://schemas.openxmlformats.org/officeDocument/2006/relationships/slide" Target="slides/slide85.xml"/><Relationship Id="rId7" Type="http://schemas.openxmlformats.org/officeDocument/2006/relationships/slide" Target="slides/slide3.xml"/><Relationship Id="rId71" Type="http://schemas.openxmlformats.org/officeDocument/2006/relationships/slide" Target="slides/slide67.xml"/><Relationship Id="rId92" Type="http://schemas.openxmlformats.org/officeDocument/2006/relationships/slide" Target="slides/slide88.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07" Type="http://schemas.microsoft.com/office/2015/10/relationships/revisionInfo" Target="revisionInfo.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slide" Target="slides/slide54.xml"/><Relationship Id="rId66" Type="http://schemas.openxmlformats.org/officeDocument/2006/relationships/slide" Target="slides/slide62.xml"/><Relationship Id="rId74" Type="http://schemas.openxmlformats.org/officeDocument/2006/relationships/slide" Target="slides/slide70.xml"/><Relationship Id="rId79" Type="http://schemas.openxmlformats.org/officeDocument/2006/relationships/slide" Target="slides/slide75.xml"/><Relationship Id="rId87" Type="http://schemas.openxmlformats.org/officeDocument/2006/relationships/slide" Target="slides/slide83.xml"/><Relationship Id="rId102" Type="http://schemas.openxmlformats.org/officeDocument/2006/relationships/tags" Target="tags/tag1.xml"/><Relationship Id="rId5" Type="http://schemas.openxmlformats.org/officeDocument/2006/relationships/slide" Target="slides/slide1.xml"/><Relationship Id="rId61" Type="http://schemas.openxmlformats.org/officeDocument/2006/relationships/slide" Target="slides/slide57.xml"/><Relationship Id="rId82" Type="http://schemas.openxmlformats.org/officeDocument/2006/relationships/slide" Target="slides/slide78.xml"/><Relationship Id="rId90" Type="http://schemas.openxmlformats.org/officeDocument/2006/relationships/slide" Target="slides/slide86.xml"/><Relationship Id="rId95" Type="http://schemas.openxmlformats.org/officeDocument/2006/relationships/slide" Target="slides/slide91.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slide" Target="slides/slide60.xml"/><Relationship Id="rId69" Type="http://schemas.openxmlformats.org/officeDocument/2006/relationships/slide" Target="slides/slide65.xml"/><Relationship Id="rId77" Type="http://schemas.openxmlformats.org/officeDocument/2006/relationships/slide" Target="slides/slide73.xml"/><Relationship Id="rId100" Type="http://schemas.openxmlformats.org/officeDocument/2006/relationships/notesMaster" Target="notesMasters/notesMaster1.xml"/><Relationship Id="rId105" Type="http://schemas.openxmlformats.org/officeDocument/2006/relationships/theme" Target="theme/theme1.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80" Type="http://schemas.openxmlformats.org/officeDocument/2006/relationships/slide" Target="slides/slide76.xml"/><Relationship Id="rId85" Type="http://schemas.openxmlformats.org/officeDocument/2006/relationships/slide" Target="slides/slide81.xml"/><Relationship Id="rId93" Type="http://schemas.openxmlformats.org/officeDocument/2006/relationships/slide" Target="slides/slide89.xml"/><Relationship Id="rId98" Type="http://schemas.openxmlformats.org/officeDocument/2006/relationships/slide" Target="slides/slide9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slide" Target="slides/slide63.xml"/><Relationship Id="rId103" Type="http://schemas.openxmlformats.org/officeDocument/2006/relationships/presProps" Target="presProps.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slide" Target="slides/slide66.xml"/><Relationship Id="rId75" Type="http://schemas.openxmlformats.org/officeDocument/2006/relationships/slide" Target="slides/slide71.xml"/><Relationship Id="rId83" Type="http://schemas.openxmlformats.org/officeDocument/2006/relationships/slide" Target="slides/slide79.xml"/><Relationship Id="rId88" Type="http://schemas.openxmlformats.org/officeDocument/2006/relationships/slide" Target="slides/slide84.xml"/><Relationship Id="rId91" Type="http://schemas.openxmlformats.org/officeDocument/2006/relationships/slide" Target="slides/slide87.xml"/><Relationship Id="rId96" Type="http://schemas.openxmlformats.org/officeDocument/2006/relationships/slide" Target="slides/slide92.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6" Type="http://schemas.openxmlformats.org/officeDocument/2006/relationships/tableStyles" Target="tableStyles.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73" Type="http://schemas.openxmlformats.org/officeDocument/2006/relationships/slide" Target="slides/slide69.xml"/><Relationship Id="rId78" Type="http://schemas.openxmlformats.org/officeDocument/2006/relationships/slide" Target="slides/slide74.xml"/><Relationship Id="rId81" Type="http://schemas.openxmlformats.org/officeDocument/2006/relationships/slide" Target="slides/slide77.xml"/><Relationship Id="rId86" Type="http://schemas.openxmlformats.org/officeDocument/2006/relationships/slide" Target="slides/slide82.xml"/><Relationship Id="rId94" Type="http://schemas.openxmlformats.org/officeDocument/2006/relationships/slide" Target="slides/slide90.xml"/><Relationship Id="rId99" Type="http://schemas.openxmlformats.org/officeDocument/2006/relationships/slide" Target="slides/slide95.xml"/><Relationship Id="rId101" Type="http://schemas.openxmlformats.org/officeDocument/2006/relationships/handoutMaster" Target="handoutMasters/handoutMaster1.xml"/><Relationship Id="rId4" Type="http://schemas.openxmlformats.org/officeDocument/2006/relationships/slideMaster" Target="slideMasters/slideMaster1.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6" Type="http://schemas.openxmlformats.org/officeDocument/2006/relationships/slide" Target="slides/slide72.xml"/><Relationship Id="rId97" Type="http://schemas.openxmlformats.org/officeDocument/2006/relationships/slide" Target="slides/slide93.xml"/><Relationship Id="rId104"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B63442AD-6688-B595-AAF9-10C3C9104084}"/>
              </a:ext>
            </a:extLst>
          </p:cNvPr>
          <p:cNvSpPr>
            <a:spLocks noGrp="1"/>
          </p:cNvSpPr>
          <p:nvPr>
            <p:ph type="hdr" sz="quarter"/>
          </p:nvPr>
        </p:nvSpPr>
        <p:spPr>
          <a:xfrm>
            <a:off x="0" y="0"/>
            <a:ext cx="3038475" cy="466725"/>
          </a:xfrm>
          <a:prstGeom prst="rect">
            <a:avLst/>
          </a:prstGeom>
        </p:spPr>
        <p:txBody>
          <a:bodyPr vert="horz" lIns="93177" tIns="46589" rIns="93177" bIns="46589" rtlCol="0"/>
          <a:lstStyle>
            <a:lvl1pPr algn="l" eaLnBrk="1" fontAlgn="auto" hangingPunct="1">
              <a:spcBef>
                <a:spcPts val="0"/>
              </a:spcBef>
              <a:spcAft>
                <a:spcPts val="0"/>
              </a:spcAft>
              <a:defRPr sz="1200">
                <a:latin typeface="+mn-lt"/>
              </a:defRPr>
            </a:lvl1pPr>
          </a:lstStyle>
          <a:p>
            <a:pPr>
              <a:defRPr/>
            </a:pPr>
            <a:endParaRPr lang="en-US"/>
          </a:p>
        </p:txBody>
      </p:sp>
      <p:sp>
        <p:nvSpPr>
          <p:cNvPr id="3" name="Date Placeholder 2">
            <a:extLst>
              <a:ext uri="{FF2B5EF4-FFF2-40B4-BE49-F238E27FC236}">
                <a16:creationId xmlns:a16="http://schemas.microsoft.com/office/drawing/2014/main" id="{C67D6755-C2E1-BDCE-7242-F866E1A69075}"/>
              </a:ext>
            </a:extLst>
          </p:cNvPr>
          <p:cNvSpPr>
            <a:spLocks noGrp="1"/>
          </p:cNvSpPr>
          <p:nvPr>
            <p:ph type="dt" sz="quarter" idx="1"/>
          </p:nvPr>
        </p:nvSpPr>
        <p:spPr>
          <a:xfrm>
            <a:off x="3970338" y="0"/>
            <a:ext cx="3038475" cy="466725"/>
          </a:xfrm>
          <a:prstGeom prst="rect">
            <a:avLst/>
          </a:prstGeom>
        </p:spPr>
        <p:txBody>
          <a:bodyPr vert="horz" lIns="93177" tIns="46589" rIns="93177" bIns="46589" rtlCol="0"/>
          <a:lstStyle>
            <a:lvl1pPr algn="r" eaLnBrk="1" fontAlgn="auto" hangingPunct="1">
              <a:spcBef>
                <a:spcPts val="0"/>
              </a:spcBef>
              <a:spcAft>
                <a:spcPts val="0"/>
              </a:spcAft>
              <a:defRPr sz="1200">
                <a:latin typeface="+mn-lt"/>
              </a:defRPr>
            </a:lvl1pPr>
          </a:lstStyle>
          <a:p>
            <a:pPr>
              <a:defRPr/>
            </a:pPr>
            <a:fld id="{C7F2185E-96AD-45DE-B043-BC2F82FA9B75}" type="datetimeFigureOut">
              <a:rPr lang="en-US"/>
              <a:pPr>
                <a:defRPr/>
              </a:pPr>
              <a:t>11/15/2024</a:t>
            </a:fld>
            <a:endParaRPr lang="en-US"/>
          </a:p>
        </p:txBody>
      </p:sp>
      <p:sp>
        <p:nvSpPr>
          <p:cNvPr id="4" name="Footer Placeholder 3">
            <a:extLst>
              <a:ext uri="{FF2B5EF4-FFF2-40B4-BE49-F238E27FC236}">
                <a16:creationId xmlns:a16="http://schemas.microsoft.com/office/drawing/2014/main" id="{EF3032F6-37CE-1C37-3BBE-9F5BDFCC10E1}"/>
              </a:ext>
            </a:extLst>
          </p:cNvPr>
          <p:cNvSpPr>
            <a:spLocks noGrp="1"/>
          </p:cNvSpPr>
          <p:nvPr>
            <p:ph type="ftr" sz="quarter" idx="2"/>
          </p:nvPr>
        </p:nvSpPr>
        <p:spPr>
          <a:xfrm>
            <a:off x="0" y="8829675"/>
            <a:ext cx="3038475" cy="466725"/>
          </a:xfrm>
          <a:prstGeom prst="rect">
            <a:avLst/>
          </a:prstGeom>
        </p:spPr>
        <p:txBody>
          <a:bodyPr vert="horz" lIns="93177" tIns="46589" rIns="93177" bIns="46589" rtlCol="0" anchor="b"/>
          <a:lstStyle>
            <a:lvl1pPr algn="l" eaLnBrk="1" fontAlgn="auto" hangingPunct="1">
              <a:spcBef>
                <a:spcPts val="0"/>
              </a:spcBef>
              <a:spcAft>
                <a:spcPts val="0"/>
              </a:spcAft>
              <a:defRPr sz="1200">
                <a:latin typeface="+mn-lt"/>
              </a:defRPr>
            </a:lvl1pPr>
          </a:lstStyle>
          <a:p>
            <a:pPr>
              <a:defRPr/>
            </a:pPr>
            <a:endParaRPr lang="en-US"/>
          </a:p>
        </p:txBody>
      </p:sp>
      <p:sp>
        <p:nvSpPr>
          <p:cNvPr id="5" name="Slide Number Placeholder 4">
            <a:extLst>
              <a:ext uri="{FF2B5EF4-FFF2-40B4-BE49-F238E27FC236}">
                <a16:creationId xmlns:a16="http://schemas.microsoft.com/office/drawing/2014/main" id="{28681B5D-A6AF-FE98-64B4-8AF068514CD7}"/>
              </a:ext>
            </a:extLst>
          </p:cNvPr>
          <p:cNvSpPr>
            <a:spLocks noGrp="1"/>
          </p:cNvSpPr>
          <p:nvPr>
            <p:ph type="sldNum" sz="quarter" idx="3"/>
          </p:nvPr>
        </p:nvSpPr>
        <p:spPr>
          <a:xfrm>
            <a:off x="3970338" y="8829675"/>
            <a:ext cx="3038475" cy="466725"/>
          </a:xfrm>
          <a:prstGeom prst="rect">
            <a:avLst/>
          </a:prstGeom>
        </p:spPr>
        <p:txBody>
          <a:bodyPr vert="horz" lIns="93177" tIns="46589" rIns="93177" bIns="46589" rtlCol="0" anchor="b"/>
          <a:lstStyle>
            <a:lvl1pPr algn="r" eaLnBrk="1" fontAlgn="auto" hangingPunct="1">
              <a:spcBef>
                <a:spcPts val="0"/>
              </a:spcBef>
              <a:spcAft>
                <a:spcPts val="0"/>
              </a:spcAft>
              <a:defRPr sz="1200">
                <a:latin typeface="+mn-lt"/>
              </a:defRPr>
            </a:lvl1pPr>
          </a:lstStyle>
          <a:p>
            <a:pPr>
              <a:defRPr/>
            </a:pPr>
            <a:fld id="{DD37F086-62EB-4F59-8875-56389072C87C}" type="slidenum">
              <a:rPr lang="en-US"/>
              <a:pPr>
                <a:defRPr/>
              </a:pPr>
              <a:t>‹#›</a:t>
            </a:fld>
            <a:endParaRPr 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294BCAA4-1EFB-0BE2-D3F2-22E6904538AD}"/>
              </a:ext>
            </a:extLst>
          </p:cNvPr>
          <p:cNvSpPr>
            <a:spLocks noGrp="1"/>
          </p:cNvSpPr>
          <p:nvPr>
            <p:ph type="hdr" sz="quarter"/>
          </p:nvPr>
        </p:nvSpPr>
        <p:spPr>
          <a:xfrm>
            <a:off x="0" y="0"/>
            <a:ext cx="3038475" cy="466725"/>
          </a:xfrm>
          <a:prstGeom prst="rect">
            <a:avLst/>
          </a:prstGeom>
        </p:spPr>
        <p:txBody>
          <a:bodyPr vert="horz" lIns="93177" tIns="46589" rIns="93177" bIns="46589" rtlCol="0"/>
          <a:lstStyle>
            <a:lvl1pPr algn="l" eaLnBrk="1" fontAlgn="auto" hangingPunct="1">
              <a:spcBef>
                <a:spcPts val="0"/>
              </a:spcBef>
              <a:spcAft>
                <a:spcPts val="0"/>
              </a:spcAft>
              <a:defRPr sz="1200">
                <a:latin typeface="+mn-lt"/>
              </a:defRPr>
            </a:lvl1pPr>
          </a:lstStyle>
          <a:p>
            <a:pPr>
              <a:defRPr/>
            </a:pPr>
            <a:endParaRPr lang="en-US"/>
          </a:p>
        </p:txBody>
      </p:sp>
      <p:sp>
        <p:nvSpPr>
          <p:cNvPr id="3" name="Date Placeholder 2">
            <a:extLst>
              <a:ext uri="{FF2B5EF4-FFF2-40B4-BE49-F238E27FC236}">
                <a16:creationId xmlns:a16="http://schemas.microsoft.com/office/drawing/2014/main" id="{36E76926-B8CC-4AD8-E34F-6D62AAF92934}"/>
              </a:ext>
            </a:extLst>
          </p:cNvPr>
          <p:cNvSpPr>
            <a:spLocks noGrp="1"/>
          </p:cNvSpPr>
          <p:nvPr>
            <p:ph type="dt" idx="1"/>
          </p:nvPr>
        </p:nvSpPr>
        <p:spPr>
          <a:xfrm>
            <a:off x="3970338" y="0"/>
            <a:ext cx="3038475" cy="466725"/>
          </a:xfrm>
          <a:prstGeom prst="rect">
            <a:avLst/>
          </a:prstGeom>
        </p:spPr>
        <p:txBody>
          <a:bodyPr vert="horz" lIns="93177" tIns="46589" rIns="93177" bIns="46589" rtlCol="0"/>
          <a:lstStyle>
            <a:lvl1pPr algn="r" eaLnBrk="1" fontAlgn="auto" hangingPunct="1">
              <a:spcBef>
                <a:spcPts val="0"/>
              </a:spcBef>
              <a:spcAft>
                <a:spcPts val="0"/>
              </a:spcAft>
              <a:defRPr sz="1200">
                <a:latin typeface="+mn-lt"/>
              </a:defRPr>
            </a:lvl1pPr>
          </a:lstStyle>
          <a:p>
            <a:pPr>
              <a:defRPr/>
            </a:pPr>
            <a:fld id="{4AD7D752-235C-4311-B569-437FC78EED34}" type="datetimeFigureOut">
              <a:rPr lang="en-US"/>
              <a:pPr>
                <a:defRPr/>
              </a:pPr>
              <a:t>11/15/2024</a:t>
            </a:fld>
            <a:endParaRPr lang="en-US"/>
          </a:p>
        </p:txBody>
      </p:sp>
      <p:sp>
        <p:nvSpPr>
          <p:cNvPr id="4" name="Slide Image Placeholder 3">
            <a:extLst>
              <a:ext uri="{FF2B5EF4-FFF2-40B4-BE49-F238E27FC236}">
                <a16:creationId xmlns:a16="http://schemas.microsoft.com/office/drawing/2014/main" id="{6B28F3BD-8311-D18E-0D9C-C8B65CE6FD5F}"/>
              </a:ext>
            </a:extLst>
          </p:cNvPr>
          <p:cNvSpPr>
            <a:spLocks noGrp="1" noRot="1" noChangeAspect="1"/>
          </p:cNvSpPr>
          <p:nvPr>
            <p:ph type="sldImg" idx="2"/>
          </p:nvPr>
        </p:nvSpPr>
        <p:spPr>
          <a:xfrm>
            <a:off x="717550" y="1162050"/>
            <a:ext cx="5575300" cy="3136900"/>
          </a:xfrm>
          <a:prstGeom prst="rect">
            <a:avLst/>
          </a:prstGeom>
          <a:noFill/>
          <a:ln w="12700">
            <a:solidFill>
              <a:prstClr val="black"/>
            </a:solidFill>
          </a:ln>
        </p:spPr>
        <p:txBody>
          <a:bodyPr vert="horz" lIns="93177" tIns="46589" rIns="93177" bIns="46589" rtlCol="0" anchor="ctr"/>
          <a:lstStyle/>
          <a:p>
            <a:pPr lvl="0"/>
            <a:endParaRPr lang="en-US" noProof="0"/>
          </a:p>
        </p:txBody>
      </p:sp>
      <p:sp>
        <p:nvSpPr>
          <p:cNvPr id="5" name="Notes Placeholder 4">
            <a:extLst>
              <a:ext uri="{FF2B5EF4-FFF2-40B4-BE49-F238E27FC236}">
                <a16:creationId xmlns:a16="http://schemas.microsoft.com/office/drawing/2014/main" id="{28F46469-B568-A076-86DE-EEB4103F4607}"/>
              </a:ext>
            </a:extLst>
          </p:cNvPr>
          <p:cNvSpPr>
            <a:spLocks noGrp="1"/>
          </p:cNvSpPr>
          <p:nvPr>
            <p:ph type="body" sz="quarter" idx="3"/>
          </p:nvPr>
        </p:nvSpPr>
        <p:spPr>
          <a:xfrm>
            <a:off x="701675" y="4473575"/>
            <a:ext cx="5607050" cy="3660775"/>
          </a:xfrm>
          <a:prstGeom prst="rect">
            <a:avLst/>
          </a:prstGeom>
        </p:spPr>
        <p:txBody>
          <a:bodyPr vert="horz" lIns="93177" tIns="46589" rIns="93177" bIns="46589" rtlCol="0"/>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a:extLst>
              <a:ext uri="{FF2B5EF4-FFF2-40B4-BE49-F238E27FC236}">
                <a16:creationId xmlns:a16="http://schemas.microsoft.com/office/drawing/2014/main" id="{843E7EB4-E08B-B8F9-5908-CE3DBBD8B90E}"/>
              </a:ext>
            </a:extLst>
          </p:cNvPr>
          <p:cNvSpPr>
            <a:spLocks noGrp="1"/>
          </p:cNvSpPr>
          <p:nvPr>
            <p:ph type="ftr" sz="quarter" idx="4"/>
          </p:nvPr>
        </p:nvSpPr>
        <p:spPr>
          <a:xfrm>
            <a:off x="0" y="8829675"/>
            <a:ext cx="3038475" cy="466725"/>
          </a:xfrm>
          <a:prstGeom prst="rect">
            <a:avLst/>
          </a:prstGeom>
        </p:spPr>
        <p:txBody>
          <a:bodyPr vert="horz" lIns="93177" tIns="46589" rIns="93177" bIns="46589" rtlCol="0" anchor="b"/>
          <a:lstStyle>
            <a:lvl1pPr algn="l" eaLnBrk="1" fontAlgn="auto" hangingPunct="1">
              <a:spcBef>
                <a:spcPts val="0"/>
              </a:spcBef>
              <a:spcAft>
                <a:spcPts val="0"/>
              </a:spcAft>
              <a:defRPr sz="1200">
                <a:latin typeface="+mn-lt"/>
              </a:defRPr>
            </a:lvl1pPr>
          </a:lstStyle>
          <a:p>
            <a:pPr>
              <a:defRPr/>
            </a:pPr>
            <a:endParaRPr lang="en-US"/>
          </a:p>
        </p:txBody>
      </p:sp>
      <p:sp>
        <p:nvSpPr>
          <p:cNvPr id="7" name="Slide Number Placeholder 6">
            <a:extLst>
              <a:ext uri="{FF2B5EF4-FFF2-40B4-BE49-F238E27FC236}">
                <a16:creationId xmlns:a16="http://schemas.microsoft.com/office/drawing/2014/main" id="{52184C3D-E830-85F3-A455-EDFC37685C21}"/>
              </a:ext>
            </a:extLst>
          </p:cNvPr>
          <p:cNvSpPr>
            <a:spLocks noGrp="1"/>
          </p:cNvSpPr>
          <p:nvPr>
            <p:ph type="sldNum" sz="quarter" idx="5"/>
          </p:nvPr>
        </p:nvSpPr>
        <p:spPr>
          <a:xfrm>
            <a:off x="3970338" y="8829675"/>
            <a:ext cx="3038475" cy="466725"/>
          </a:xfrm>
          <a:prstGeom prst="rect">
            <a:avLst/>
          </a:prstGeom>
        </p:spPr>
        <p:txBody>
          <a:bodyPr vert="horz" lIns="93177" tIns="46589" rIns="93177" bIns="46589" rtlCol="0" anchor="b"/>
          <a:lstStyle>
            <a:lvl1pPr algn="r" eaLnBrk="1" fontAlgn="auto" hangingPunct="1">
              <a:spcBef>
                <a:spcPts val="0"/>
              </a:spcBef>
              <a:spcAft>
                <a:spcPts val="0"/>
              </a:spcAft>
              <a:defRPr sz="1200">
                <a:latin typeface="+mn-lt"/>
              </a:defRPr>
            </a:lvl1pPr>
          </a:lstStyle>
          <a:p>
            <a:pPr>
              <a:defRPr/>
            </a:pPr>
            <a:fld id="{1033C65F-4A2C-476D-9160-C4073138D8CC}" type="slidenum">
              <a:rPr lang="en-US"/>
              <a:pPr>
                <a:defRPr/>
              </a:pPr>
              <a:t>‹#›</a:t>
            </a:fld>
            <a:endParaRPr lang="en-US"/>
          </a:p>
        </p:txBody>
      </p:sp>
    </p:spTree>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a:extLst>
              <a:ext uri="{FF2B5EF4-FFF2-40B4-BE49-F238E27FC236}">
                <a16:creationId xmlns:a16="http://schemas.microsoft.com/office/drawing/2014/main" id="{CC6C3E3C-5F8A-03A9-C56B-FEC3319241F8}"/>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339" name="Notes Placeholder 2">
            <a:extLst>
              <a:ext uri="{FF2B5EF4-FFF2-40B4-BE49-F238E27FC236}">
                <a16:creationId xmlns:a16="http://schemas.microsoft.com/office/drawing/2014/main" id="{6DEEF448-B840-0D5C-A544-0DED07A33A6F}"/>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
        <p:nvSpPr>
          <p:cNvPr id="14340" name="Slide Number Placeholder 3">
            <a:extLst>
              <a:ext uri="{FF2B5EF4-FFF2-40B4-BE49-F238E27FC236}">
                <a16:creationId xmlns:a16="http://schemas.microsoft.com/office/drawing/2014/main" id="{96A9FC88-374B-72B9-2E1B-DE388AD147CB}"/>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fontAlgn="base">
              <a:spcBef>
                <a:spcPct val="0"/>
              </a:spcBef>
              <a:spcAft>
                <a:spcPct val="0"/>
              </a:spcAft>
            </a:pPr>
            <a:fld id="{D7ADE961-FF4F-41DD-9006-7612B48324AA}" type="slidenum">
              <a:rPr lang="en-US" altLang="en-US" smtClean="0"/>
              <a:pPr fontAlgn="base">
                <a:spcBef>
                  <a:spcPct val="0"/>
                </a:spcBef>
                <a:spcAft>
                  <a:spcPct val="0"/>
                </a:spcAft>
              </a:pPr>
              <a:t>1</a:t>
            </a:fld>
            <a:endParaRPr lang="en-US"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Slide Image Placeholder 1">
            <a:extLst>
              <a:ext uri="{FF2B5EF4-FFF2-40B4-BE49-F238E27FC236}">
                <a16:creationId xmlns:a16="http://schemas.microsoft.com/office/drawing/2014/main" id="{0336978C-248C-7E15-DF6C-B87BC4261831}"/>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63" name="Notes Placeholder 2">
            <a:extLst>
              <a:ext uri="{FF2B5EF4-FFF2-40B4-BE49-F238E27FC236}">
                <a16:creationId xmlns:a16="http://schemas.microsoft.com/office/drawing/2014/main" id="{18C693B8-19C7-34D1-2883-9C807AB4D282}"/>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CA" altLang="en-US"/>
          </a:p>
        </p:txBody>
      </p:sp>
      <p:sp>
        <p:nvSpPr>
          <p:cNvPr id="40964" name="Slide Number Placeholder 3">
            <a:extLst>
              <a:ext uri="{FF2B5EF4-FFF2-40B4-BE49-F238E27FC236}">
                <a16:creationId xmlns:a16="http://schemas.microsoft.com/office/drawing/2014/main" id="{ECB57606-7DB0-2C3F-1D54-7C2BAA7D0B18}"/>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fontAlgn="base">
              <a:spcBef>
                <a:spcPct val="0"/>
              </a:spcBef>
              <a:spcAft>
                <a:spcPct val="0"/>
              </a:spcAft>
            </a:pPr>
            <a:fld id="{24C8293A-D23A-4275-AC69-8782F253A6BD}" type="slidenum">
              <a:rPr lang="en-US" altLang="en-US" smtClean="0"/>
              <a:pPr fontAlgn="base">
                <a:spcBef>
                  <a:spcPct val="0"/>
                </a:spcBef>
                <a:spcAft>
                  <a:spcPct val="0"/>
                </a:spcAft>
              </a:pPr>
              <a:t>18</a:t>
            </a:fld>
            <a:endParaRPr lang="en-US"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Slide Image Placeholder 1">
            <a:extLst>
              <a:ext uri="{FF2B5EF4-FFF2-40B4-BE49-F238E27FC236}">
                <a16:creationId xmlns:a16="http://schemas.microsoft.com/office/drawing/2014/main" id="{B9A915F6-1F8C-7A1A-3DBD-E0DC2701BD9F}"/>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4035" name="Notes Placeholder 2">
            <a:extLst>
              <a:ext uri="{FF2B5EF4-FFF2-40B4-BE49-F238E27FC236}">
                <a16:creationId xmlns:a16="http://schemas.microsoft.com/office/drawing/2014/main" id="{130B216A-08EE-962D-9256-D8C94389627E}"/>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lnSpc>
                <a:spcPct val="115000"/>
              </a:lnSpc>
              <a:spcBef>
                <a:spcPct val="0"/>
              </a:spcBef>
              <a:spcAft>
                <a:spcPts val="1000"/>
              </a:spcAft>
            </a:pPr>
            <a:endParaRPr lang="en-US" altLang="en-US"/>
          </a:p>
        </p:txBody>
      </p:sp>
      <p:sp>
        <p:nvSpPr>
          <p:cNvPr id="44036" name="Slide Number Placeholder 3">
            <a:extLst>
              <a:ext uri="{FF2B5EF4-FFF2-40B4-BE49-F238E27FC236}">
                <a16:creationId xmlns:a16="http://schemas.microsoft.com/office/drawing/2014/main" id="{0F9CA415-8020-43DC-C16F-283A631F831F}"/>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fontAlgn="base">
              <a:spcBef>
                <a:spcPct val="0"/>
              </a:spcBef>
              <a:spcAft>
                <a:spcPct val="0"/>
              </a:spcAft>
            </a:pPr>
            <a:fld id="{C887D3FC-894E-4511-8916-8C6DF23A76F6}" type="slidenum">
              <a:rPr lang="en-US" altLang="en-US" smtClean="0"/>
              <a:pPr fontAlgn="base">
                <a:spcBef>
                  <a:spcPct val="0"/>
                </a:spcBef>
                <a:spcAft>
                  <a:spcPct val="0"/>
                </a:spcAft>
              </a:pPr>
              <a:t>20</a:t>
            </a:fld>
            <a:endParaRPr lang="en-US"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Slide Image Placeholder 1">
            <a:extLst>
              <a:ext uri="{FF2B5EF4-FFF2-40B4-BE49-F238E27FC236}">
                <a16:creationId xmlns:a16="http://schemas.microsoft.com/office/drawing/2014/main" id="{68BBACC4-7593-0593-29E2-F8ADB59E4E6F}"/>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9155" name="Notes Placeholder 2">
            <a:extLst>
              <a:ext uri="{FF2B5EF4-FFF2-40B4-BE49-F238E27FC236}">
                <a16:creationId xmlns:a16="http://schemas.microsoft.com/office/drawing/2014/main" id="{ED25CD3C-9A3B-CFFD-FA08-A03E08BEEC6E}"/>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CA" altLang="en-US"/>
          </a:p>
        </p:txBody>
      </p:sp>
      <p:sp>
        <p:nvSpPr>
          <p:cNvPr id="49156" name="Slide Number Placeholder 3">
            <a:extLst>
              <a:ext uri="{FF2B5EF4-FFF2-40B4-BE49-F238E27FC236}">
                <a16:creationId xmlns:a16="http://schemas.microsoft.com/office/drawing/2014/main" id="{1F14BEFA-8E8E-681F-0D1D-27A1A38F0032}"/>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fontAlgn="base">
              <a:spcBef>
                <a:spcPct val="0"/>
              </a:spcBef>
              <a:spcAft>
                <a:spcPct val="0"/>
              </a:spcAft>
            </a:pPr>
            <a:fld id="{53B6ABDE-3678-4570-9234-5E46912A09EA}" type="slidenum">
              <a:rPr lang="en-US" altLang="en-US" smtClean="0"/>
              <a:pPr fontAlgn="base">
                <a:spcBef>
                  <a:spcPct val="0"/>
                </a:spcBef>
                <a:spcAft>
                  <a:spcPct val="0"/>
                </a:spcAft>
              </a:pPr>
              <a:t>24</a:t>
            </a:fld>
            <a:endParaRPr lang="en-US"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Slide Image Placeholder 1">
            <a:extLst>
              <a:ext uri="{FF2B5EF4-FFF2-40B4-BE49-F238E27FC236}">
                <a16:creationId xmlns:a16="http://schemas.microsoft.com/office/drawing/2014/main" id="{4DAE1C06-2C97-ABF4-B90E-0EAD5D3781AD}"/>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43" name="Notes Placeholder 2">
            <a:extLst>
              <a:ext uri="{FF2B5EF4-FFF2-40B4-BE49-F238E27FC236}">
                <a16:creationId xmlns:a16="http://schemas.microsoft.com/office/drawing/2014/main" id="{CE05A8B0-E8A5-990C-3539-26B0F13A673E}"/>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
        <p:nvSpPr>
          <p:cNvPr id="61444" name="Slide Number Placeholder 3">
            <a:extLst>
              <a:ext uri="{FF2B5EF4-FFF2-40B4-BE49-F238E27FC236}">
                <a16:creationId xmlns:a16="http://schemas.microsoft.com/office/drawing/2014/main" id="{CE29CD61-BCD6-F408-8DBA-9CCA9ADEB576}"/>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fontAlgn="base">
              <a:spcBef>
                <a:spcPct val="0"/>
              </a:spcBef>
              <a:spcAft>
                <a:spcPct val="0"/>
              </a:spcAft>
            </a:pPr>
            <a:fld id="{0D7C60E3-4D42-44C7-82FB-A3156308DEAE}" type="slidenum">
              <a:rPr lang="en-US" altLang="en-US" smtClean="0"/>
              <a:pPr fontAlgn="base">
                <a:spcBef>
                  <a:spcPct val="0"/>
                </a:spcBef>
                <a:spcAft>
                  <a:spcPct val="0"/>
                </a:spcAft>
              </a:pPr>
              <a:t>35</a:t>
            </a:fld>
            <a:endParaRPr lang="en-US"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Slide Image Placeholder 1">
            <a:extLst>
              <a:ext uri="{FF2B5EF4-FFF2-40B4-BE49-F238E27FC236}">
                <a16:creationId xmlns:a16="http://schemas.microsoft.com/office/drawing/2014/main" id="{B64AB91B-13EB-0524-A2E2-D04D163F93BD}"/>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3491" name="Notes Placeholder 2">
            <a:extLst>
              <a:ext uri="{FF2B5EF4-FFF2-40B4-BE49-F238E27FC236}">
                <a16:creationId xmlns:a16="http://schemas.microsoft.com/office/drawing/2014/main" id="{5F100983-B281-516A-9835-EB24EA0ECA20}"/>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CA" altLang="en-US"/>
          </a:p>
        </p:txBody>
      </p:sp>
      <p:sp>
        <p:nvSpPr>
          <p:cNvPr id="63492" name="Slide Number Placeholder 3">
            <a:extLst>
              <a:ext uri="{FF2B5EF4-FFF2-40B4-BE49-F238E27FC236}">
                <a16:creationId xmlns:a16="http://schemas.microsoft.com/office/drawing/2014/main" id="{8EB26C88-8DEB-31D9-1452-CDCB90D760D6}"/>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fontAlgn="base">
              <a:spcBef>
                <a:spcPct val="0"/>
              </a:spcBef>
              <a:spcAft>
                <a:spcPct val="0"/>
              </a:spcAft>
            </a:pPr>
            <a:fld id="{6C8E5FAE-6A55-43C0-A7B1-0ABE44693C0F}" type="slidenum">
              <a:rPr lang="en-US" altLang="en-US" smtClean="0"/>
              <a:pPr fontAlgn="base">
                <a:spcBef>
                  <a:spcPct val="0"/>
                </a:spcBef>
                <a:spcAft>
                  <a:spcPct val="0"/>
                </a:spcAft>
              </a:pPr>
              <a:t>36</a:t>
            </a:fld>
            <a:endParaRPr lang="en-US"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Slide Image Placeholder 1">
            <a:extLst>
              <a:ext uri="{FF2B5EF4-FFF2-40B4-BE49-F238E27FC236}">
                <a16:creationId xmlns:a16="http://schemas.microsoft.com/office/drawing/2014/main" id="{69E70622-1E10-9B38-E3CC-09E05AFACB33}"/>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6563" name="Notes Placeholder 2">
            <a:extLst>
              <a:ext uri="{FF2B5EF4-FFF2-40B4-BE49-F238E27FC236}">
                <a16:creationId xmlns:a16="http://schemas.microsoft.com/office/drawing/2014/main" id="{F52DDA80-6B1E-71C4-791F-180FFBBC3316}"/>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CA" altLang="en-US"/>
          </a:p>
        </p:txBody>
      </p:sp>
      <p:sp>
        <p:nvSpPr>
          <p:cNvPr id="66564" name="Slide Number Placeholder 3">
            <a:extLst>
              <a:ext uri="{FF2B5EF4-FFF2-40B4-BE49-F238E27FC236}">
                <a16:creationId xmlns:a16="http://schemas.microsoft.com/office/drawing/2014/main" id="{77A0CDB2-D39C-F18F-26CC-956435D5612B}"/>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fontAlgn="base">
              <a:spcBef>
                <a:spcPct val="0"/>
              </a:spcBef>
              <a:spcAft>
                <a:spcPct val="0"/>
              </a:spcAft>
            </a:pPr>
            <a:fld id="{C2186DC9-E0C9-48CA-B843-32F2F3AD4B15}" type="slidenum">
              <a:rPr lang="en-US" altLang="en-US" smtClean="0"/>
              <a:pPr fontAlgn="base">
                <a:spcBef>
                  <a:spcPct val="0"/>
                </a:spcBef>
                <a:spcAft>
                  <a:spcPct val="0"/>
                </a:spcAft>
              </a:pPr>
              <a:t>38</a:t>
            </a:fld>
            <a:endParaRPr lang="en-US"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Slide Image Placeholder 1">
            <a:extLst>
              <a:ext uri="{FF2B5EF4-FFF2-40B4-BE49-F238E27FC236}">
                <a16:creationId xmlns:a16="http://schemas.microsoft.com/office/drawing/2014/main" id="{6F1BFE78-A57F-059E-EB12-8AFB56939DB5}"/>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8611" name="Notes Placeholder 2">
            <a:extLst>
              <a:ext uri="{FF2B5EF4-FFF2-40B4-BE49-F238E27FC236}">
                <a16:creationId xmlns:a16="http://schemas.microsoft.com/office/drawing/2014/main" id="{3973C5C3-0B74-F32B-F6A8-23295D10DD95}"/>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CA" altLang="en-US"/>
          </a:p>
        </p:txBody>
      </p:sp>
      <p:sp>
        <p:nvSpPr>
          <p:cNvPr id="68612" name="Slide Number Placeholder 3">
            <a:extLst>
              <a:ext uri="{FF2B5EF4-FFF2-40B4-BE49-F238E27FC236}">
                <a16:creationId xmlns:a16="http://schemas.microsoft.com/office/drawing/2014/main" id="{D4861B36-61AF-703A-506A-E43B9FFE75EA}"/>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fontAlgn="base">
              <a:spcBef>
                <a:spcPct val="0"/>
              </a:spcBef>
              <a:spcAft>
                <a:spcPct val="0"/>
              </a:spcAft>
            </a:pPr>
            <a:fld id="{52ED2AD6-63FB-4228-A281-2F06E0E2955D}" type="slidenum">
              <a:rPr lang="en-US" altLang="en-US" smtClean="0"/>
              <a:pPr fontAlgn="base">
                <a:spcBef>
                  <a:spcPct val="0"/>
                </a:spcBef>
                <a:spcAft>
                  <a:spcPct val="0"/>
                </a:spcAft>
              </a:pPr>
              <a:t>39</a:t>
            </a:fld>
            <a:endParaRPr lang="en-US"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Slide Image Placeholder 1">
            <a:extLst>
              <a:ext uri="{FF2B5EF4-FFF2-40B4-BE49-F238E27FC236}">
                <a16:creationId xmlns:a16="http://schemas.microsoft.com/office/drawing/2014/main" id="{22AD7229-086E-393E-1C9A-FB902757CD15}"/>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0659" name="Notes Placeholder 2">
            <a:extLst>
              <a:ext uri="{FF2B5EF4-FFF2-40B4-BE49-F238E27FC236}">
                <a16:creationId xmlns:a16="http://schemas.microsoft.com/office/drawing/2014/main" id="{E56FAE06-027C-0CD6-C25C-E330898A21A4}"/>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CA" altLang="en-US"/>
          </a:p>
        </p:txBody>
      </p:sp>
      <p:sp>
        <p:nvSpPr>
          <p:cNvPr id="70660" name="Slide Number Placeholder 3">
            <a:extLst>
              <a:ext uri="{FF2B5EF4-FFF2-40B4-BE49-F238E27FC236}">
                <a16:creationId xmlns:a16="http://schemas.microsoft.com/office/drawing/2014/main" id="{90E4CD18-75D1-48D9-DE04-E4835D38DD95}"/>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fontAlgn="base">
              <a:spcBef>
                <a:spcPct val="0"/>
              </a:spcBef>
              <a:spcAft>
                <a:spcPct val="0"/>
              </a:spcAft>
            </a:pPr>
            <a:fld id="{64C8725E-8835-45C1-944D-164B471B3FBD}" type="slidenum">
              <a:rPr lang="en-US" altLang="en-US" smtClean="0"/>
              <a:pPr fontAlgn="base">
                <a:spcBef>
                  <a:spcPct val="0"/>
                </a:spcBef>
                <a:spcAft>
                  <a:spcPct val="0"/>
                </a:spcAft>
              </a:pPr>
              <a:t>40</a:t>
            </a:fld>
            <a:endParaRPr lang="en-US"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Slide Image Placeholder 1">
            <a:extLst>
              <a:ext uri="{FF2B5EF4-FFF2-40B4-BE49-F238E27FC236}">
                <a16:creationId xmlns:a16="http://schemas.microsoft.com/office/drawing/2014/main" id="{4924AA00-528C-D9F9-F20C-A827A256E527}"/>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4755" name="Notes Placeholder 2">
            <a:extLst>
              <a:ext uri="{FF2B5EF4-FFF2-40B4-BE49-F238E27FC236}">
                <a16:creationId xmlns:a16="http://schemas.microsoft.com/office/drawing/2014/main" id="{066AE89B-B3C3-5AA4-D499-0C0FD566F425}"/>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CA" altLang="en-US"/>
          </a:p>
        </p:txBody>
      </p:sp>
      <p:sp>
        <p:nvSpPr>
          <p:cNvPr id="74756" name="Slide Number Placeholder 3">
            <a:extLst>
              <a:ext uri="{FF2B5EF4-FFF2-40B4-BE49-F238E27FC236}">
                <a16:creationId xmlns:a16="http://schemas.microsoft.com/office/drawing/2014/main" id="{C9CBE443-DA78-AAD8-FE1A-7C0926690BE3}"/>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fontAlgn="base">
              <a:spcBef>
                <a:spcPct val="0"/>
              </a:spcBef>
              <a:spcAft>
                <a:spcPct val="0"/>
              </a:spcAft>
            </a:pPr>
            <a:fld id="{C2B28C4A-0195-4FDD-A458-DB82EC5E7331}" type="slidenum">
              <a:rPr lang="en-US" altLang="en-US" smtClean="0"/>
              <a:pPr fontAlgn="base">
                <a:spcBef>
                  <a:spcPct val="0"/>
                </a:spcBef>
                <a:spcAft>
                  <a:spcPct val="0"/>
                </a:spcAft>
              </a:pPr>
              <a:t>43</a:t>
            </a:fld>
            <a:endParaRPr lang="en-US"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Slide Image Placeholder 1">
            <a:extLst>
              <a:ext uri="{FF2B5EF4-FFF2-40B4-BE49-F238E27FC236}">
                <a16:creationId xmlns:a16="http://schemas.microsoft.com/office/drawing/2014/main" id="{C3762BB8-B7ED-0202-3701-D40C66F91ECD}"/>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7827" name="Notes Placeholder 2">
            <a:extLst>
              <a:ext uri="{FF2B5EF4-FFF2-40B4-BE49-F238E27FC236}">
                <a16:creationId xmlns:a16="http://schemas.microsoft.com/office/drawing/2014/main" id="{D8F20502-542F-3978-7C11-4FD50370A11A}"/>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CA" altLang="en-US"/>
          </a:p>
        </p:txBody>
      </p:sp>
      <p:sp>
        <p:nvSpPr>
          <p:cNvPr id="77828" name="Slide Number Placeholder 3">
            <a:extLst>
              <a:ext uri="{FF2B5EF4-FFF2-40B4-BE49-F238E27FC236}">
                <a16:creationId xmlns:a16="http://schemas.microsoft.com/office/drawing/2014/main" id="{75A86F39-222B-0E52-CF5A-203C598657C3}"/>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fontAlgn="base">
              <a:spcBef>
                <a:spcPct val="0"/>
              </a:spcBef>
              <a:spcAft>
                <a:spcPct val="0"/>
              </a:spcAft>
            </a:pPr>
            <a:fld id="{21A81B99-D774-43A3-A44C-AD90EDCEB7D9}" type="slidenum">
              <a:rPr lang="en-US" altLang="en-US" smtClean="0"/>
              <a:pPr fontAlgn="base">
                <a:spcBef>
                  <a:spcPct val="0"/>
                </a:spcBef>
                <a:spcAft>
                  <a:spcPct val="0"/>
                </a:spcAft>
              </a:pPr>
              <a:t>45</a:t>
            </a:fld>
            <a:endParaRPr lang="en-US"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Slide Image Placeholder 1">
            <a:extLst>
              <a:ext uri="{FF2B5EF4-FFF2-40B4-BE49-F238E27FC236}">
                <a16:creationId xmlns:a16="http://schemas.microsoft.com/office/drawing/2014/main" id="{5CFC8B53-50FD-76B4-0DB2-EF1D883C2A3A}"/>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9459" name="Notes Placeholder 2">
            <a:extLst>
              <a:ext uri="{FF2B5EF4-FFF2-40B4-BE49-F238E27FC236}">
                <a16:creationId xmlns:a16="http://schemas.microsoft.com/office/drawing/2014/main" id="{A77ED9CD-7FB6-2FBF-0E55-DC5E2845D705}"/>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CA" altLang="en-US"/>
          </a:p>
        </p:txBody>
      </p:sp>
      <p:sp>
        <p:nvSpPr>
          <p:cNvPr id="19460" name="Slide Number Placeholder 3">
            <a:extLst>
              <a:ext uri="{FF2B5EF4-FFF2-40B4-BE49-F238E27FC236}">
                <a16:creationId xmlns:a16="http://schemas.microsoft.com/office/drawing/2014/main" id="{D6179FB4-2E13-5EC1-E0C3-8685939180B9}"/>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fontAlgn="base">
              <a:spcBef>
                <a:spcPct val="0"/>
              </a:spcBef>
              <a:spcAft>
                <a:spcPct val="0"/>
              </a:spcAft>
            </a:pPr>
            <a:fld id="{DFE81428-8F1A-4846-B733-9DAD7FBF30D0}" type="slidenum">
              <a:rPr lang="en-US" altLang="en-US" smtClean="0"/>
              <a:pPr fontAlgn="base">
                <a:spcBef>
                  <a:spcPct val="0"/>
                </a:spcBef>
                <a:spcAft>
                  <a:spcPct val="0"/>
                </a:spcAft>
              </a:pPr>
              <a:t>5</a:t>
            </a:fld>
            <a:endParaRPr lang="en-US"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Slide Image Placeholder 1">
            <a:extLst>
              <a:ext uri="{FF2B5EF4-FFF2-40B4-BE49-F238E27FC236}">
                <a16:creationId xmlns:a16="http://schemas.microsoft.com/office/drawing/2014/main" id="{6DC88688-3FAF-D92B-8EE8-670500BE7EE1}"/>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2947" name="Notes Placeholder 2">
            <a:extLst>
              <a:ext uri="{FF2B5EF4-FFF2-40B4-BE49-F238E27FC236}">
                <a16:creationId xmlns:a16="http://schemas.microsoft.com/office/drawing/2014/main" id="{033A0558-2F48-14D8-3197-FD90AE1AD1EC}"/>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CA" altLang="en-US"/>
          </a:p>
        </p:txBody>
      </p:sp>
      <p:sp>
        <p:nvSpPr>
          <p:cNvPr id="82948" name="Slide Number Placeholder 3">
            <a:extLst>
              <a:ext uri="{FF2B5EF4-FFF2-40B4-BE49-F238E27FC236}">
                <a16:creationId xmlns:a16="http://schemas.microsoft.com/office/drawing/2014/main" id="{880ABE47-E044-78DE-AF84-5DBC662B14C7}"/>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fontAlgn="base">
              <a:spcBef>
                <a:spcPct val="0"/>
              </a:spcBef>
              <a:spcAft>
                <a:spcPct val="0"/>
              </a:spcAft>
            </a:pPr>
            <a:fld id="{99751B32-2F1F-4DD3-BE33-ABA6F3FAA141}" type="slidenum">
              <a:rPr lang="en-US" altLang="en-US" smtClean="0"/>
              <a:pPr fontAlgn="base">
                <a:spcBef>
                  <a:spcPct val="0"/>
                </a:spcBef>
                <a:spcAft>
                  <a:spcPct val="0"/>
                </a:spcAft>
              </a:pPr>
              <a:t>49</a:t>
            </a:fld>
            <a:endParaRPr lang="en-US"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Slide Image Placeholder 1">
            <a:extLst>
              <a:ext uri="{FF2B5EF4-FFF2-40B4-BE49-F238E27FC236}">
                <a16:creationId xmlns:a16="http://schemas.microsoft.com/office/drawing/2014/main" id="{E0495F88-8C2E-BC23-6360-2DC128FB0BE5}"/>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4995" name="Notes Placeholder 2">
            <a:extLst>
              <a:ext uri="{FF2B5EF4-FFF2-40B4-BE49-F238E27FC236}">
                <a16:creationId xmlns:a16="http://schemas.microsoft.com/office/drawing/2014/main" id="{1E83D893-58A3-A55A-7AC8-4C84EFDBBB17}"/>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solidFill>
                <a:srgbClr val="FF0000"/>
              </a:solidFill>
            </a:endParaRPr>
          </a:p>
        </p:txBody>
      </p:sp>
      <p:sp>
        <p:nvSpPr>
          <p:cNvPr id="84996" name="Slide Number Placeholder 3">
            <a:extLst>
              <a:ext uri="{FF2B5EF4-FFF2-40B4-BE49-F238E27FC236}">
                <a16:creationId xmlns:a16="http://schemas.microsoft.com/office/drawing/2014/main" id="{861D1288-71C9-23BA-63DB-472EBCBF4DFC}"/>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fontAlgn="base">
              <a:spcBef>
                <a:spcPct val="0"/>
              </a:spcBef>
              <a:spcAft>
                <a:spcPct val="0"/>
              </a:spcAft>
            </a:pPr>
            <a:fld id="{55102325-411C-4F9A-8602-EB97150AB799}" type="slidenum">
              <a:rPr lang="en-US" altLang="en-US" smtClean="0"/>
              <a:pPr fontAlgn="base">
                <a:spcBef>
                  <a:spcPct val="0"/>
                </a:spcBef>
                <a:spcAft>
                  <a:spcPct val="0"/>
                </a:spcAft>
              </a:pPr>
              <a:t>50</a:t>
            </a:fld>
            <a:endParaRPr lang="en-US"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Slide Image Placeholder 1">
            <a:extLst>
              <a:ext uri="{FF2B5EF4-FFF2-40B4-BE49-F238E27FC236}">
                <a16:creationId xmlns:a16="http://schemas.microsoft.com/office/drawing/2014/main" id="{752283F4-BCC0-BA60-C2BF-51D0886C5EC6}"/>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8067" name="Notes Placeholder 2">
            <a:extLst>
              <a:ext uri="{FF2B5EF4-FFF2-40B4-BE49-F238E27FC236}">
                <a16:creationId xmlns:a16="http://schemas.microsoft.com/office/drawing/2014/main" id="{A2CB8545-3858-B23F-B771-8F406B5C2C36}"/>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solidFill>
                <a:srgbClr val="FF0000"/>
              </a:solidFill>
            </a:endParaRPr>
          </a:p>
        </p:txBody>
      </p:sp>
      <p:sp>
        <p:nvSpPr>
          <p:cNvPr id="88068" name="Slide Number Placeholder 3">
            <a:extLst>
              <a:ext uri="{FF2B5EF4-FFF2-40B4-BE49-F238E27FC236}">
                <a16:creationId xmlns:a16="http://schemas.microsoft.com/office/drawing/2014/main" id="{D5E9DF64-43AD-EA8B-97FD-2490B6D40BC4}"/>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fontAlgn="base">
              <a:spcBef>
                <a:spcPct val="0"/>
              </a:spcBef>
              <a:spcAft>
                <a:spcPct val="0"/>
              </a:spcAft>
            </a:pPr>
            <a:fld id="{44131109-BC29-4411-B004-43FDC5933409}" type="slidenum">
              <a:rPr lang="en-US" altLang="en-US" smtClean="0"/>
              <a:pPr fontAlgn="base">
                <a:spcBef>
                  <a:spcPct val="0"/>
                </a:spcBef>
                <a:spcAft>
                  <a:spcPct val="0"/>
                </a:spcAft>
              </a:pPr>
              <a:t>52</a:t>
            </a:fld>
            <a:endParaRPr lang="en-US"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Slide Image Placeholder 1">
            <a:extLst>
              <a:ext uri="{FF2B5EF4-FFF2-40B4-BE49-F238E27FC236}">
                <a16:creationId xmlns:a16="http://schemas.microsoft.com/office/drawing/2014/main" id="{2907232F-E1D6-9F76-7025-FDD0DC5C2990}"/>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3427" name="Notes Placeholder 2">
            <a:extLst>
              <a:ext uri="{FF2B5EF4-FFF2-40B4-BE49-F238E27FC236}">
                <a16:creationId xmlns:a16="http://schemas.microsoft.com/office/drawing/2014/main" id="{8D220738-96D3-3AB8-E0B3-E1AA020BEE38}"/>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
        <p:nvSpPr>
          <p:cNvPr id="103428" name="Slide Number Placeholder 3">
            <a:extLst>
              <a:ext uri="{FF2B5EF4-FFF2-40B4-BE49-F238E27FC236}">
                <a16:creationId xmlns:a16="http://schemas.microsoft.com/office/drawing/2014/main" id="{1A384BF7-991E-4080-2428-788ECAD1906D}"/>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fontAlgn="base">
              <a:spcBef>
                <a:spcPct val="0"/>
              </a:spcBef>
              <a:spcAft>
                <a:spcPct val="0"/>
              </a:spcAft>
            </a:pPr>
            <a:fld id="{C53EEFBB-AE5C-404A-A15E-EF9329A98343}" type="slidenum">
              <a:rPr lang="en-US" altLang="en-US" smtClean="0"/>
              <a:pPr fontAlgn="base">
                <a:spcBef>
                  <a:spcPct val="0"/>
                </a:spcBef>
                <a:spcAft>
                  <a:spcPct val="0"/>
                </a:spcAft>
              </a:pPr>
              <a:t>66</a:t>
            </a:fld>
            <a:endParaRPr lang="en-US"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Slide Image Placeholder 1">
            <a:extLst>
              <a:ext uri="{FF2B5EF4-FFF2-40B4-BE49-F238E27FC236}">
                <a16:creationId xmlns:a16="http://schemas.microsoft.com/office/drawing/2014/main" id="{D3981AB0-8456-EFEE-697D-12997F778E1C}"/>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5475" name="Notes Placeholder 2">
            <a:extLst>
              <a:ext uri="{FF2B5EF4-FFF2-40B4-BE49-F238E27FC236}">
                <a16:creationId xmlns:a16="http://schemas.microsoft.com/office/drawing/2014/main" id="{816FAD5F-B1BD-B038-2CE3-DFC5EC5A42AE}"/>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CA" altLang="en-US"/>
          </a:p>
        </p:txBody>
      </p:sp>
      <p:sp>
        <p:nvSpPr>
          <p:cNvPr id="105476" name="Slide Number Placeholder 3">
            <a:extLst>
              <a:ext uri="{FF2B5EF4-FFF2-40B4-BE49-F238E27FC236}">
                <a16:creationId xmlns:a16="http://schemas.microsoft.com/office/drawing/2014/main" id="{27E23BB9-F9EE-B921-9B67-2FF33D2172A3}"/>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fontAlgn="base">
              <a:spcBef>
                <a:spcPct val="0"/>
              </a:spcBef>
              <a:spcAft>
                <a:spcPct val="0"/>
              </a:spcAft>
            </a:pPr>
            <a:fld id="{FF4FB808-2440-4817-8D2E-BCFDBC4F9657}" type="slidenum">
              <a:rPr lang="en-US" altLang="en-US" smtClean="0"/>
              <a:pPr fontAlgn="base">
                <a:spcBef>
                  <a:spcPct val="0"/>
                </a:spcBef>
                <a:spcAft>
                  <a:spcPct val="0"/>
                </a:spcAft>
              </a:pPr>
              <a:t>67</a:t>
            </a:fld>
            <a:endParaRPr lang="en-US"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Slide Image Placeholder 1">
            <a:extLst>
              <a:ext uri="{FF2B5EF4-FFF2-40B4-BE49-F238E27FC236}">
                <a16:creationId xmlns:a16="http://schemas.microsoft.com/office/drawing/2014/main" id="{A26A6E3B-E1EB-E834-229C-5BE09C752D56}"/>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8547" name="Notes Placeholder 2">
            <a:extLst>
              <a:ext uri="{FF2B5EF4-FFF2-40B4-BE49-F238E27FC236}">
                <a16:creationId xmlns:a16="http://schemas.microsoft.com/office/drawing/2014/main" id="{B7DF34A0-F095-7F8D-A538-7BEEBABE009C}"/>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CA" altLang="en-US"/>
          </a:p>
        </p:txBody>
      </p:sp>
      <p:sp>
        <p:nvSpPr>
          <p:cNvPr id="108548" name="Slide Number Placeholder 3">
            <a:extLst>
              <a:ext uri="{FF2B5EF4-FFF2-40B4-BE49-F238E27FC236}">
                <a16:creationId xmlns:a16="http://schemas.microsoft.com/office/drawing/2014/main" id="{522631DF-866A-F09C-355D-6CC43C8BE4ED}"/>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fontAlgn="base">
              <a:spcBef>
                <a:spcPct val="0"/>
              </a:spcBef>
              <a:spcAft>
                <a:spcPct val="0"/>
              </a:spcAft>
            </a:pPr>
            <a:fld id="{47A09D6D-A73C-4F99-B7A1-B2CA7569BDEE}" type="slidenum">
              <a:rPr lang="en-US" altLang="en-US" smtClean="0"/>
              <a:pPr fontAlgn="base">
                <a:spcBef>
                  <a:spcPct val="0"/>
                </a:spcBef>
                <a:spcAft>
                  <a:spcPct val="0"/>
                </a:spcAft>
              </a:pPr>
              <a:t>69</a:t>
            </a:fld>
            <a:endParaRPr lang="en-US"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2" name="Slide Image Placeholder 1">
            <a:extLst>
              <a:ext uri="{FF2B5EF4-FFF2-40B4-BE49-F238E27FC236}">
                <a16:creationId xmlns:a16="http://schemas.microsoft.com/office/drawing/2014/main" id="{E6492D10-1E23-187E-BCEE-6E8F9639AB4E}"/>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33123" name="Notes Placeholder 2">
            <a:extLst>
              <a:ext uri="{FF2B5EF4-FFF2-40B4-BE49-F238E27FC236}">
                <a16:creationId xmlns:a16="http://schemas.microsoft.com/office/drawing/2014/main" id="{01D06358-E9D6-E355-0E4A-BBB547039690}"/>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
        <p:nvSpPr>
          <p:cNvPr id="133124" name="Slide Number Placeholder 3">
            <a:extLst>
              <a:ext uri="{FF2B5EF4-FFF2-40B4-BE49-F238E27FC236}">
                <a16:creationId xmlns:a16="http://schemas.microsoft.com/office/drawing/2014/main" id="{2802DE3D-7478-6ABD-44B4-1B4B9BB6BE84}"/>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fontAlgn="base">
              <a:spcBef>
                <a:spcPct val="0"/>
              </a:spcBef>
              <a:spcAft>
                <a:spcPct val="0"/>
              </a:spcAft>
            </a:pPr>
            <a:fld id="{02BB2F8C-DA65-4430-8BB4-E595D0C99D12}" type="slidenum">
              <a:rPr lang="en-US" altLang="en-US" smtClean="0"/>
              <a:pPr fontAlgn="base">
                <a:spcBef>
                  <a:spcPct val="0"/>
                </a:spcBef>
                <a:spcAft>
                  <a:spcPct val="0"/>
                </a:spcAft>
              </a:pPr>
              <a:t>92</a:t>
            </a:fld>
            <a:endParaRPr lang="en-US"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70" name="Slide Image Placeholder 1">
            <a:extLst>
              <a:ext uri="{FF2B5EF4-FFF2-40B4-BE49-F238E27FC236}">
                <a16:creationId xmlns:a16="http://schemas.microsoft.com/office/drawing/2014/main" id="{E43FEE68-20AC-BC6B-6B32-DD238428ECA9}"/>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35171" name="Notes Placeholder 2">
            <a:extLst>
              <a:ext uri="{FF2B5EF4-FFF2-40B4-BE49-F238E27FC236}">
                <a16:creationId xmlns:a16="http://schemas.microsoft.com/office/drawing/2014/main" id="{C83D6ECE-0310-E963-B19E-BEF5653926B4}"/>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
        <p:nvSpPr>
          <p:cNvPr id="135172" name="Slide Number Placeholder 3">
            <a:extLst>
              <a:ext uri="{FF2B5EF4-FFF2-40B4-BE49-F238E27FC236}">
                <a16:creationId xmlns:a16="http://schemas.microsoft.com/office/drawing/2014/main" id="{58474448-FC59-6808-9671-F5DC27DE4027}"/>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fontAlgn="base">
              <a:spcBef>
                <a:spcPct val="0"/>
              </a:spcBef>
              <a:spcAft>
                <a:spcPct val="0"/>
              </a:spcAft>
            </a:pPr>
            <a:fld id="{50283707-3084-4BD0-BDCE-469C5FA4A6C3}" type="slidenum">
              <a:rPr lang="en-US" altLang="en-US" smtClean="0"/>
              <a:pPr fontAlgn="base">
                <a:spcBef>
                  <a:spcPct val="0"/>
                </a:spcBef>
                <a:spcAft>
                  <a:spcPct val="0"/>
                </a:spcAft>
              </a:pPr>
              <a:t>93</a:t>
            </a:fld>
            <a:endParaRPr lang="en-US"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8" name="Slide Image Placeholder 1">
            <a:extLst>
              <a:ext uri="{FF2B5EF4-FFF2-40B4-BE49-F238E27FC236}">
                <a16:creationId xmlns:a16="http://schemas.microsoft.com/office/drawing/2014/main" id="{AB008A60-1188-48CC-6817-F39C89729E8F}"/>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37219" name="Notes Placeholder 2">
            <a:extLst>
              <a:ext uri="{FF2B5EF4-FFF2-40B4-BE49-F238E27FC236}">
                <a16:creationId xmlns:a16="http://schemas.microsoft.com/office/drawing/2014/main" id="{0E21C065-0138-3E73-7057-7155FCD41191}"/>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
        <p:nvSpPr>
          <p:cNvPr id="137220" name="Slide Number Placeholder 3">
            <a:extLst>
              <a:ext uri="{FF2B5EF4-FFF2-40B4-BE49-F238E27FC236}">
                <a16:creationId xmlns:a16="http://schemas.microsoft.com/office/drawing/2014/main" id="{35BEE99F-0C9D-C055-E42A-7693687C6108}"/>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fontAlgn="base">
              <a:spcBef>
                <a:spcPct val="0"/>
              </a:spcBef>
              <a:spcAft>
                <a:spcPct val="0"/>
              </a:spcAft>
            </a:pPr>
            <a:fld id="{F8986E2F-A248-40D0-98C4-CC040F6A3D4A}" type="slidenum">
              <a:rPr lang="en-US" altLang="en-US" smtClean="0"/>
              <a:pPr fontAlgn="base">
                <a:spcBef>
                  <a:spcPct val="0"/>
                </a:spcBef>
                <a:spcAft>
                  <a:spcPct val="0"/>
                </a:spcAft>
              </a:pPr>
              <a:t>94</a:t>
            </a:fld>
            <a:endParaRPr lang="en-US"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6" name="Slide Image Placeholder 1">
            <a:extLst>
              <a:ext uri="{FF2B5EF4-FFF2-40B4-BE49-F238E27FC236}">
                <a16:creationId xmlns:a16="http://schemas.microsoft.com/office/drawing/2014/main" id="{88AA13BE-E7AB-9634-B6B2-B94F1CA5EBCE}"/>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39267" name="Notes Placeholder 2">
            <a:extLst>
              <a:ext uri="{FF2B5EF4-FFF2-40B4-BE49-F238E27FC236}">
                <a16:creationId xmlns:a16="http://schemas.microsoft.com/office/drawing/2014/main" id="{1F330B6A-2120-B386-609C-3EF1F1E14570}"/>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
        <p:nvSpPr>
          <p:cNvPr id="139268" name="Slide Number Placeholder 3">
            <a:extLst>
              <a:ext uri="{FF2B5EF4-FFF2-40B4-BE49-F238E27FC236}">
                <a16:creationId xmlns:a16="http://schemas.microsoft.com/office/drawing/2014/main" id="{805C6807-94AA-E2B1-B6B1-E136D110BF52}"/>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fontAlgn="base">
              <a:spcBef>
                <a:spcPct val="0"/>
              </a:spcBef>
              <a:spcAft>
                <a:spcPct val="0"/>
              </a:spcAft>
            </a:pPr>
            <a:fld id="{28561B92-9B41-4B2B-ABC8-D62D03F8A17F}" type="slidenum">
              <a:rPr lang="en-US" altLang="en-US" smtClean="0"/>
              <a:pPr fontAlgn="base">
                <a:spcBef>
                  <a:spcPct val="0"/>
                </a:spcBef>
                <a:spcAft>
                  <a:spcPct val="0"/>
                </a:spcAft>
              </a:pPr>
              <a:t>95</a:t>
            </a:fld>
            <a:endParaRPr lang="en-US"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Slide Image Placeholder 1">
            <a:extLst>
              <a:ext uri="{FF2B5EF4-FFF2-40B4-BE49-F238E27FC236}">
                <a16:creationId xmlns:a16="http://schemas.microsoft.com/office/drawing/2014/main" id="{56E02E51-E114-1C13-17CC-9BE24A4AD0CA}"/>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2531" name="Notes Placeholder 2">
            <a:extLst>
              <a:ext uri="{FF2B5EF4-FFF2-40B4-BE49-F238E27FC236}">
                <a16:creationId xmlns:a16="http://schemas.microsoft.com/office/drawing/2014/main" id="{9E90455E-E72A-D390-95F2-2BD6200D7BA1}"/>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CA" altLang="en-US"/>
          </a:p>
        </p:txBody>
      </p:sp>
      <p:sp>
        <p:nvSpPr>
          <p:cNvPr id="22532" name="Slide Number Placeholder 3">
            <a:extLst>
              <a:ext uri="{FF2B5EF4-FFF2-40B4-BE49-F238E27FC236}">
                <a16:creationId xmlns:a16="http://schemas.microsoft.com/office/drawing/2014/main" id="{547FFB54-5273-A7E1-FFCC-60D90A95F2A4}"/>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fontAlgn="base">
              <a:spcBef>
                <a:spcPct val="0"/>
              </a:spcBef>
              <a:spcAft>
                <a:spcPct val="0"/>
              </a:spcAft>
            </a:pPr>
            <a:fld id="{493B26FB-678C-4E99-97DB-10109767E938}" type="slidenum">
              <a:rPr lang="en-US" altLang="en-US" smtClean="0"/>
              <a:pPr fontAlgn="base">
                <a:spcBef>
                  <a:spcPct val="0"/>
                </a:spcBef>
                <a:spcAft>
                  <a:spcPct val="0"/>
                </a:spcAft>
              </a:pPr>
              <a:t>7</a:t>
            </a:fld>
            <a:endParaRPr lang="en-US"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Slide Image Placeholder 1">
            <a:extLst>
              <a:ext uri="{FF2B5EF4-FFF2-40B4-BE49-F238E27FC236}">
                <a16:creationId xmlns:a16="http://schemas.microsoft.com/office/drawing/2014/main" id="{611A970F-B068-F763-25A2-42ACC60DC1FE}"/>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6627" name="Notes Placeholder 2">
            <a:extLst>
              <a:ext uri="{FF2B5EF4-FFF2-40B4-BE49-F238E27FC236}">
                <a16:creationId xmlns:a16="http://schemas.microsoft.com/office/drawing/2014/main" id="{9E73EEEA-C775-F59A-6394-3EFFF0F05E9D}"/>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CA" altLang="en-US"/>
          </a:p>
        </p:txBody>
      </p:sp>
      <p:sp>
        <p:nvSpPr>
          <p:cNvPr id="26628" name="Slide Number Placeholder 3">
            <a:extLst>
              <a:ext uri="{FF2B5EF4-FFF2-40B4-BE49-F238E27FC236}">
                <a16:creationId xmlns:a16="http://schemas.microsoft.com/office/drawing/2014/main" id="{5FBD4C40-F96D-5954-B397-36D52B459716}"/>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fontAlgn="base">
              <a:spcBef>
                <a:spcPct val="0"/>
              </a:spcBef>
              <a:spcAft>
                <a:spcPct val="0"/>
              </a:spcAft>
            </a:pPr>
            <a:fld id="{528E8561-C002-499B-AD24-DEC60F6F9F8A}" type="slidenum">
              <a:rPr lang="en-US" altLang="en-US" smtClean="0"/>
              <a:pPr fontAlgn="base">
                <a:spcBef>
                  <a:spcPct val="0"/>
                </a:spcBef>
                <a:spcAft>
                  <a:spcPct val="0"/>
                </a:spcAft>
              </a:pPr>
              <a:t>10</a:t>
            </a:fld>
            <a:endParaRPr lang="en-US"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Slide Image Placeholder 1">
            <a:extLst>
              <a:ext uri="{FF2B5EF4-FFF2-40B4-BE49-F238E27FC236}">
                <a16:creationId xmlns:a16="http://schemas.microsoft.com/office/drawing/2014/main" id="{797E1E40-996F-B905-E9B7-68FB0A42C21E}"/>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8675" name="Notes Placeholder 2">
            <a:extLst>
              <a:ext uri="{FF2B5EF4-FFF2-40B4-BE49-F238E27FC236}">
                <a16:creationId xmlns:a16="http://schemas.microsoft.com/office/drawing/2014/main" id="{4A0B40FF-7E77-6229-E696-21D4C3295FCA}"/>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CA" altLang="en-US"/>
          </a:p>
        </p:txBody>
      </p:sp>
      <p:sp>
        <p:nvSpPr>
          <p:cNvPr id="28676" name="Slide Number Placeholder 3">
            <a:extLst>
              <a:ext uri="{FF2B5EF4-FFF2-40B4-BE49-F238E27FC236}">
                <a16:creationId xmlns:a16="http://schemas.microsoft.com/office/drawing/2014/main" id="{D6E90C11-3E0C-63D8-343A-78F3824A852B}"/>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fontAlgn="base">
              <a:spcBef>
                <a:spcPct val="0"/>
              </a:spcBef>
              <a:spcAft>
                <a:spcPct val="0"/>
              </a:spcAft>
            </a:pPr>
            <a:fld id="{462A6E29-0C88-4703-8F24-9DEFB35D5422}" type="slidenum">
              <a:rPr lang="en-US" altLang="en-US" smtClean="0"/>
              <a:pPr fontAlgn="base">
                <a:spcBef>
                  <a:spcPct val="0"/>
                </a:spcBef>
                <a:spcAft>
                  <a:spcPct val="0"/>
                </a:spcAft>
              </a:pPr>
              <a:t>11</a:t>
            </a:fld>
            <a:endParaRPr lang="en-US"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Slide Image Placeholder 1">
            <a:extLst>
              <a:ext uri="{FF2B5EF4-FFF2-40B4-BE49-F238E27FC236}">
                <a16:creationId xmlns:a16="http://schemas.microsoft.com/office/drawing/2014/main" id="{C9336553-E1C7-002F-A668-59B437E717A0}"/>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2771" name="Notes Placeholder 2">
            <a:extLst>
              <a:ext uri="{FF2B5EF4-FFF2-40B4-BE49-F238E27FC236}">
                <a16:creationId xmlns:a16="http://schemas.microsoft.com/office/drawing/2014/main" id="{BC275FEE-2FE9-38DE-E89E-23C4BBD5DE63}"/>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
        <p:nvSpPr>
          <p:cNvPr id="32772" name="Slide Number Placeholder 3">
            <a:extLst>
              <a:ext uri="{FF2B5EF4-FFF2-40B4-BE49-F238E27FC236}">
                <a16:creationId xmlns:a16="http://schemas.microsoft.com/office/drawing/2014/main" id="{19E4CCCE-1420-CEF0-FB9E-F6638CBE8F20}"/>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fontAlgn="base">
              <a:spcBef>
                <a:spcPct val="0"/>
              </a:spcBef>
              <a:spcAft>
                <a:spcPct val="0"/>
              </a:spcAft>
            </a:pPr>
            <a:fld id="{CA35E2E6-B084-420E-A98C-2CEF1F98589A}" type="slidenum">
              <a:rPr lang="en-US" altLang="en-US" smtClean="0"/>
              <a:pPr fontAlgn="base">
                <a:spcBef>
                  <a:spcPct val="0"/>
                </a:spcBef>
                <a:spcAft>
                  <a:spcPct val="0"/>
                </a:spcAft>
              </a:pPr>
              <a:t>14</a:t>
            </a:fld>
            <a:endParaRPr lang="en-US"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Slide Image Placeholder 1">
            <a:extLst>
              <a:ext uri="{FF2B5EF4-FFF2-40B4-BE49-F238E27FC236}">
                <a16:creationId xmlns:a16="http://schemas.microsoft.com/office/drawing/2014/main" id="{16563B43-356B-5B95-E757-372DC1F799A4}"/>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4819" name="Notes Placeholder 2">
            <a:extLst>
              <a:ext uri="{FF2B5EF4-FFF2-40B4-BE49-F238E27FC236}">
                <a16:creationId xmlns:a16="http://schemas.microsoft.com/office/drawing/2014/main" id="{5054717C-4769-7E97-482D-33DE8E858CF7}"/>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
        <p:nvSpPr>
          <p:cNvPr id="34820" name="Slide Number Placeholder 3">
            <a:extLst>
              <a:ext uri="{FF2B5EF4-FFF2-40B4-BE49-F238E27FC236}">
                <a16:creationId xmlns:a16="http://schemas.microsoft.com/office/drawing/2014/main" id="{CE21B41B-1D92-FC71-82BD-2A0D3E1A670A}"/>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fontAlgn="base">
              <a:spcBef>
                <a:spcPct val="0"/>
              </a:spcBef>
              <a:spcAft>
                <a:spcPct val="0"/>
              </a:spcAft>
            </a:pPr>
            <a:fld id="{26793BCB-DFAA-41D0-A542-7713D2C146E0}" type="slidenum">
              <a:rPr lang="en-US" altLang="en-US" smtClean="0"/>
              <a:pPr fontAlgn="base">
                <a:spcBef>
                  <a:spcPct val="0"/>
                </a:spcBef>
                <a:spcAft>
                  <a:spcPct val="0"/>
                </a:spcAft>
              </a:pPr>
              <a:t>15</a:t>
            </a:fld>
            <a:endParaRPr lang="en-US"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Slide Image Placeholder 1">
            <a:extLst>
              <a:ext uri="{FF2B5EF4-FFF2-40B4-BE49-F238E27FC236}">
                <a16:creationId xmlns:a16="http://schemas.microsoft.com/office/drawing/2014/main" id="{3A316019-DC7F-EF72-59A4-E4CEBC1BA0C1}"/>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6867" name="Notes Placeholder 2">
            <a:extLst>
              <a:ext uri="{FF2B5EF4-FFF2-40B4-BE49-F238E27FC236}">
                <a16:creationId xmlns:a16="http://schemas.microsoft.com/office/drawing/2014/main" id="{0E790FA6-4BB7-92FE-F2C0-B78D64291A41}"/>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
        <p:nvSpPr>
          <p:cNvPr id="36868" name="Slide Number Placeholder 3">
            <a:extLst>
              <a:ext uri="{FF2B5EF4-FFF2-40B4-BE49-F238E27FC236}">
                <a16:creationId xmlns:a16="http://schemas.microsoft.com/office/drawing/2014/main" id="{724C6DBE-39EC-5D72-14B1-651E4BE53E1E}"/>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fontAlgn="base">
              <a:spcBef>
                <a:spcPct val="0"/>
              </a:spcBef>
              <a:spcAft>
                <a:spcPct val="0"/>
              </a:spcAft>
            </a:pPr>
            <a:fld id="{2BF73933-45BE-4FE1-AF45-A3A11B7688F5}" type="slidenum">
              <a:rPr lang="en-US" altLang="en-US" smtClean="0"/>
              <a:pPr fontAlgn="base">
                <a:spcBef>
                  <a:spcPct val="0"/>
                </a:spcBef>
                <a:spcAft>
                  <a:spcPct val="0"/>
                </a:spcAft>
              </a:pPr>
              <a:t>16</a:t>
            </a:fld>
            <a:endParaRPr lang="en-US"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Slide Image Placeholder 1">
            <a:extLst>
              <a:ext uri="{FF2B5EF4-FFF2-40B4-BE49-F238E27FC236}">
                <a16:creationId xmlns:a16="http://schemas.microsoft.com/office/drawing/2014/main" id="{56EFF37B-438A-C376-6318-808538616DAE}"/>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8915" name="Notes Placeholder 2">
            <a:extLst>
              <a:ext uri="{FF2B5EF4-FFF2-40B4-BE49-F238E27FC236}">
                <a16:creationId xmlns:a16="http://schemas.microsoft.com/office/drawing/2014/main" id="{27585CEE-C080-4DA0-7439-BD7709AD5CD1}"/>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
        <p:nvSpPr>
          <p:cNvPr id="38916" name="Slide Number Placeholder 3">
            <a:extLst>
              <a:ext uri="{FF2B5EF4-FFF2-40B4-BE49-F238E27FC236}">
                <a16:creationId xmlns:a16="http://schemas.microsoft.com/office/drawing/2014/main" id="{15FCFEC2-EB2A-DFBF-A107-FBC1270ED330}"/>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fontAlgn="base">
              <a:spcBef>
                <a:spcPct val="0"/>
              </a:spcBef>
              <a:spcAft>
                <a:spcPct val="0"/>
              </a:spcAft>
            </a:pPr>
            <a:fld id="{3C14863F-D14D-4DDE-A2A4-2DAB0D6F9CE2}" type="slidenum">
              <a:rPr lang="en-US" altLang="en-US" smtClean="0"/>
              <a:pPr fontAlgn="base">
                <a:spcBef>
                  <a:spcPct val="0"/>
                </a:spcBef>
                <a:spcAft>
                  <a:spcPct val="0"/>
                </a:spcAft>
              </a:pPr>
              <a:t>17</a:t>
            </a:fld>
            <a:endParaRPr lang="en-US" altLang="en-US"/>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4" name="Graphic 3">
            <a:extLst>
              <a:ext uri="{FF2B5EF4-FFF2-40B4-BE49-F238E27FC236}">
                <a16:creationId xmlns:a16="http://schemas.microsoft.com/office/drawing/2014/main" id="{1D049C1C-6DD9-CCD5-DD44-B660DC96AC82}"/>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Graphic 4">
            <a:extLst>
              <a:ext uri="{FF2B5EF4-FFF2-40B4-BE49-F238E27FC236}">
                <a16:creationId xmlns:a16="http://schemas.microsoft.com/office/drawing/2014/main" id="{C15F51D8-5824-6550-09AD-34E1AC9E2308}"/>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8464550" y="5881688"/>
            <a:ext cx="3275013" cy="790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6901960" y="1193491"/>
            <a:ext cx="4826980" cy="2015606"/>
          </a:xfrm>
        </p:spPr>
        <p:txBody>
          <a:bodyPr>
            <a:normAutofit/>
          </a:bodyPr>
          <a:lstStyle>
            <a:lvl1pPr algn="l">
              <a:defRPr sz="4000">
                <a:solidFill>
                  <a:schemeClr val="bg1"/>
                </a:solidFill>
                <a:latin typeface="+mn-lt"/>
              </a:defRPr>
            </a:lvl1pPr>
          </a:lstStyle>
          <a:p>
            <a:r>
              <a:rPr lang="en-US"/>
              <a:t>Click to edit Master title style</a:t>
            </a:r>
          </a:p>
        </p:txBody>
      </p:sp>
      <p:sp>
        <p:nvSpPr>
          <p:cNvPr id="3" name="Subtitle 2"/>
          <p:cNvSpPr>
            <a:spLocks noGrp="1"/>
          </p:cNvSpPr>
          <p:nvPr>
            <p:ph type="subTitle" idx="1"/>
          </p:nvPr>
        </p:nvSpPr>
        <p:spPr>
          <a:xfrm>
            <a:off x="6901960" y="3628103"/>
            <a:ext cx="4826980" cy="1304382"/>
          </a:xfrm>
        </p:spPr>
        <p:txBody>
          <a:bodyPr/>
          <a:lstStyle>
            <a:lvl1pPr marL="0" indent="0" algn="l">
              <a:buNone/>
              <a:defRPr sz="2400">
                <a:solidFill>
                  <a:schemeClr val="bg1"/>
                </a:solidFill>
                <a:latin typeface="+mn-l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ext Placeholder 5"/>
          <p:cNvSpPr>
            <a:spLocks noGrp="1"/>
          </p:cNvSpPr>
          <p:nvPr>
            <p:ph type="body" sz="quarter" idx="13"/>
          </p:nvPr>
        </p:nvSpPr>
        <p:spPr>
          <a:xfrm>
            <a:off x="6901960" y="355479"/>
            <a:ext cx="4837580" cy="383075"/>
          </a:xfrm>
        </p:spPr>
        <p:txBody>
          <a:bodyPr>
            <a:normAutofit/>
          </a:bodyPr>
          <a:lstStyle>
            <a:lvl1pPr>
              <a:defRPr sz="1400">
                <a:solidFill>
                  <a:schemeClr val="bg1"/>
                </a:solidFill>
                <a:latin typeface="+mn-lt"/>
              </a:defRPr>
            </a:lvl1pPr>
            <a:lvl2pPr marL="457200" indent="0">
              <a:buNone/>
              <a:defRPr/>
            </a:lvl2pPr>
          </a:lstStyle>
          <a:p>
            <a:pPr lvl="0"/>
            <a:r>
              <a:rPr lang="en-US"/>
              <a:t>Click to edit Master text styles</a:t>
            </a:r>
          </a:p>
        </p:txBody>
      </p:sp>
      <p:sp>
        <p:nvSpPr>
          <p:cNvPr id="15" name="Text Placeholder 5"/>
          <p:cNvSpPr>
            <a:spLocks noGrp="1"/>
          </p:cNvSpPr>
          <p:nvPr>
            <p:ph type="body" sz="quarter" idx="14"/>
          </p:nvPr>
        </p:nvSpPr>
        <p:spPr>
          <a:xfrm>
            <a:off x="6891360" y="774485"/>
            <a:ext cx="4837580" cy="383075"/>
          </a:xfrm>
        </p:spPr>
        <p:txBody>
          <a:bodyPr>
            <a:normAutofit/>
          </a:bodyPr>
          <a:lstStyle>
            <a:lvl1pPr>
              <a:defRPr sz="1200" b="1">
                <a:solidFill>
                  <a:schemeClr val="bg1"/>
                </a:solidFill>
                <a:latin typeface="Raleway" panose="00000500000000000000" pitchFamily="50" charset="0"/>
              </a:defRPr>
            </a:lvl1pPr>
            <a:lvl2pPr marL="457200" indent="0">
              <a:buNone/>
              <a:defRPr/>
            </a:lvl2pPr>
          </a:lstStyle>
          <a:p>
            <a:pPr lvl="0"/>
            <a:r>
              <a:rPr lang="en-US"/>
              <a:t>Click to edit Master text styles</a:t>
            </a:r>
          </a:p>
        </p:txBody>
      </p:sp>
      <p:sp>
        <p:nvSpPr>
          <p:cNvPr id="6" name="Slide Number Placeholder 5">
            <a:extLst>
              <a:ext uri="{FF2B5EF4-FFF2-40B4-BE49-F238E27FC236}">
                <a16:creationId xmlns:a16="http://schemas.microsoft.com/office/drawing/2014/main" id="{E168D8E2-5BB3-AF2B-2683-1EC76BCC31AF}"/>
              </a:ext>
            </a:extLst>
          </p:cNvPr>
          <p:cNvSpPr>
            <a:spLocks noGrp="1"/>
          </p:cNvSpPr>
          <p:nvPr>
            <p:ph type="sldNum" sz="quarter" idx="15"/>
          </p:nvPr>
        </p:nvSpPr>
        <p:spPr>
          <a:xfrm>
            <a:off x="463550" y="6094413"/>
            <a:ext cx="511175" cy="365125"/>
          </a:xfrm>
        </p:spPr>
        <p:txBody>
          <a:bodyPr/>
          <a:lstStyle>
            <a:lvl1pPr>
              <a:defRPr>
                <a:solidFill>
                  <a:schemeClr val="tx1"/>
                </a:solidFill>
                <a:latin typeface="Raleway" panose="00000500000000000000" pitchFamily="50" charset="0"/>
              </a:defRPr>
            </a:lvl1pPr>
          </a:lstStyle>
          <a:p>
            <a:pPr>
              <a:defRPr/>
            </a:pPr>
            <a:fld id="{30A46073-A9C2-46FD-9BD1-331BF562BA79}" type="slidenum">
              <a:rPr lang="en-US"/>
              <a:pPr>
                <a:defRPr/>
              </a:pPr>
              <a:t>‹#›</a:t>
            </a:fld>
            <a:endParaRPr lang="en-US"/>
          </a:p>
        </p:txBody>
      </p:sp>
      <p:sp>
        <p:nvSpPr>
          <p:cNvPr id="7" name="Footer Placeholder 4">
            <a:extLst>
              <a:ext uri="{FF2B5EF4-FFF2-40B4-BE49-F238E27FC236}">
                <a16:creationId xmlns:a16="http://schemas.microsoft.com/office/drawing/2014/main" id="{CFEB5990-D5E3-7770-2F4E-FB5495204082}"/>
              </a:ext>
            </a:extLst>
          </p:cNvPr>
          <p:cNvSpPr>
            <a:spLocks noGrp="1"/>
          </p:cNvSpPr>
          <p:nvPr>
            <p:ph type="ftr" sz="quarter" idx="16"/>
          </p:nvPr>
        </p:nvSpPr>
        <p:spPr>
          <a:xfrm>
            <a:off x="984250" y="6094413"/>
            <a:ext cx="3357563" cy="365125"/>
          </a:xfrm>
        </p:spPr>
        <p:txBody>
          <a:bodyPr/>
          <a:lstStyle>
            <a:lvl1pPr algn="l">
              <a:defRPr sz="1200">
                <a:solidFill>
                  <a:schemeClr val="tx1"/>
                </a:solidFill>
                <a:latin typeface="Raleway" panose="00000500000000000000" pitchFamily="50" charset="0"/>
              </a:defRPr>
            </a:lvl1pPr>
          </a:lstStyle>
          <a:p>
            <a:pPr>
              <a:defRPr/>
            </a:pPr>
            <a:r>
              <a:rPr lang="en-US"/>
              <a:t>Presentation Name</a:t>
            </a:r>
          </a:p>
        </p:txBody>
      </p:sp>
    </p:spTree>
    <p:extLst>
      <p:ext uri="{BB962C8B-B14F-4D97-AF65-F5344CB8AC3E}">
        <p14:creationId xmlns:p14="http://schemas.microsoft.com/office/powerpoint/2010/main" val="344605840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pic>
        <p:nvPicPr>
          <p:cNvPr id="4" name="Picture 1">
            <a:extLst>
              <a:ext uri="{FF2B5EF4-FFF2-40B4-BE49-F238E27FC236}">
                <a16:creationId xmlns:a16="http://schemas.microsoft.com/office/drawing/2014/main" id="{D0D24B99-36FE-FE8C-6299-F0F6246C162C}"/>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714625" y="-9525"/>
            <a:ext cx="9477375" cy="6888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Graphic 4">
            <a:extLst>
              <a:ext uri="{FF2B5EF4-FFF2-40B4-BE49-F238E27FC236}">
                <a16:creationId xmlns:a16="http://schemas.microsoft.com/office/drawing/2014/main" id="{2774D269-E015-1476-7F89-3E73AA5668A6}"/>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l="542" r="-641"/>
          <a:stretch>
            <a:fillRect/>
          </a:stretch>
        </p:blipFill>
        <p:spPr bwMode="auto">
          <a:xfrm>
            <a:off x="0" y="-4763"/>
            <a:ext cx="12293600" cy="68770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5">
            <a:extLst>
              <a:ext uri="{FF2B5EF4-FFF2-40B4-BE49-F238E27FC236}">
                <a16:creationId xmlns:a16="http://schemas.microsoft.com/office/drawing/2014/main" id="{57666AA1-64DE-A7F2-E1A1-6ECD093B61F1}"/>
              </a:ext>
            </a:extLst>
          </p:cNvPr>
          <p:cNvSpPr/>
          <p:nvPr userDrawn="1"/>
        </p:nvSpPr>
        <p:spPr>
          <a:xfrm>
            <a:off x="0" y="0"/>
            <a:ext cx="4683125" cy="5695950"/>
          </a:xfrm>
          <a:prstGeom prst="rect">
            <a:avLst/>
          </a:prstGeom>
          <a:solidFill>
            <a:srgbClr val="30329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CA"/>
          </a:p>
        </p:txBody>
      </p:sp>
      <p:pic>
        <p:nvPicPr>
          <p:cNvPr id="7" name="Graphic 8">
            <a:extLst>
              <a:ext uri="{FF2B5EF4-FFF2-40B4-BE49-F238E27FC236}">
                <a16:creationId xmlns:a16="http://schemas.microsoft.com/office/drawing/2014/main" id="{9443113C-1632-7830-7694-96004E3D7FDB}"/>
              </a:ext>
            </a:extLst>
          </p:cNvPr>
          <p:cNvPicPr>
            <a:picLocks noChangeAspect="1" noChangeArrowheads="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8464550" y="5881688"/>
            <a:ext cx="3275013" cy="790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ext Placeholder 5"/>
          <p:cNvSpPr>
            <a:spLocks noGrp="1"/>
          </p:cNvSpPr>
          <p:nvPr>
            <p:ph type="body" sz="quarter" idx="13"/>
          </p:nvPr>
        </p:nvSpPr>
        <p:spPr>
          <a:xfrm>
            <a:off x="463060" y="355479"/>
            <a:ext cx="4837580" cy="383075"/>
          </a:xfrm>
        </p:spPr>
        <p:txBody>
          <a:bodyPr>
            <a:normAutofit/>
          </a:bodyPr>
          <a:lstStyle>
            <a:lvl1pPr>
              <a:defRPr sz="1400">
                <a:solidFill>
                  <a:schemeClr val="bg1"/>
                </a:solidFill>
                <a:latin typeface="+mn-lt"/>
              </a:defRPr>
            </a:lvl1pPr>
            <a:lvl2pPr marL="457200" indent="0">
              <a:buNone/>
              <a:defRPr/>
            </a:lvl2pPr>
          </a:lstStyle>
          <a:p>
            <a:pPr lvl="0"/>
            <a:r>
              <a:rPr lang="en-US"/>
              <a:t>Click to edit Master text styles</a:t>
            </a:r>
          </a:p>
        </p:txBody>
      </p:sp>
      <p:sp>
        <p:nvSpPr>
          <p:cNvPr id="15" name="Text Placeholder 5"/>
          <p:cNvSpPr>
            <a:spLocks noGrp="1"/>
          </p:cNvSpPr>
          <p:nvPr>
            <p:ph type="body" sz="quarter" idx="14"/>
          </p:nvPr>
        </p:nvSpPr>
        <p:spPr>
          <a:xfrm>
            <a:off x="452460" y="774485"/>
            <a:ext cx="4837580" cy="383075"/>
          </a:xfrm>
        </p:spPr>
        <p:txBody>
          <a:bodyPr>
            <a:normAutofit/>
          </a:bodyPr>
          <a:lstStyle>
            <a:lvl1pPr>
              <a:defRPr sz="1200" b="1">
                <a:solidFill>
                  <a:schemeClr val="bg1"/>
                </a:solidFill>
                <a:latin typeface="+mn-lt"/>
              </a:defRPr>
            </a:lvl1pPr>
            <a:lvl2pPr marL="457200" indent="0">
              <a:buNone/>
              <a:defRPr/>
            </a:lvl2pPr>
          </a:lstStyle>
          <a:p>
            <a:pPr lvl="0"/>
            <a:r>
              <a:rPr lang="en-US"/>
              <a:t>Click to edit Master text styles</a:t>
            </a:r>
          </a:p>
        </p:txBody>
      </p:sp>
      <p:sp>
        <p:nvSpPr>
          <p:cNvPr id="2" name="Title 1"/>
          <p:cNvSpPr>
            <a:spLocks noGrp="1"/>
          </p:cNvSpPr>
          <p:nvPr>
            <p:ph type="ctrTitle"/>
          </p:nvPr>
        </p:nvSpPr>
        <p:spPr>
          <a:xfrm>
            <a:off x="463060" y="1193491"/>
            <a:ext cx="4826980" cy="2015606"/>
          </a:xfrm>
        </p:spPr>
        <p:txBody>
          <a:bodyPr>
            <a:normAutofit/>
          </a:bodyPr>
          <a:lstStyle>
            <a:lvl1pPr algn="l">
              <a:defRPr sz="4000">
                <a:solidFill>
                  <a:schemeClr val="bg1"/>
                </a:solidFill>
                <a:latin typeface="+mn-lt"/>
              </a:defRPr>
            </a:lvl1pPr>
          </a:lstStyle>
          <a:p>
            <a:r>
              <a:rPr lang="en-US"/>
              <a:t>Click to edit Master title style</a:t>
            </a:r>
          </a:p>
        </p:txBody>
      </p:sp>
      <p:sp>
        <p:nvSpPr>
          <p:cNvPr id="3" name="Subtitle 2"/>
          <p:cNvSpPr>
            <a:spLocks noGrp="1"/>
          </p:cNvSpPr>
          <p:nvPr>
            <p:ph type="subTitle" idx="1"/>
          </p:nvPr>
        </p:nvSpPr>
        <p:spPr>
          <a:xfrm>
            <a:off x="463060" y="3628103"/>
            <a:ext cx="4826980" cy="1304382"/>
          </a:xfrm>
        </p:spPr>
        <p:txBody>
          <a:bodyPr/>
          <a:lstStyle>
            <a:lvl1pPr marL="0" indent="0" algn="l">
              <a:buNone/>
              <a:defRPr sz="2400">
                <a:solidFill>
                  <a:schemeClr val="bg1"/>
                </a:solidFill>
                <a:latin typeface="Raleway" panose="00000500000000000000" pitchFamily="50"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8" name="Slide Number Placeholder 5">
            <a:extLst>
              <a:ext uri="{FF2B5EF4-FFF2-40B4-BE49-F238E27FC236}">
                <a16:creationId xmlns:a16="http://schemas.microsoft.com/office/drawing/2014/main" id="{FBB3AB6A-A8ED-D144-A989-6176BA145239}"/>
              </a:ext>
            </a:extLst>
          </p:cNvPr>
          <p:cNvSpPr>
            <a:spLocks noGrp="1"/>
          </p:cNvSpPr>
          <p:nvPr>
            <p:ph type="sldNum" sz="quarter" idx="15"/>
          </p:nvPr>
        </p:nvSpPr>
        <p:spPr>
          <a:xfrm>
            <a:off x="463550" y="6094413"/>
            <a:ext cx="511175" cy="365125"/>
          </a:xfrm>
        </p:spPr>
        <p:txBody>
          <a:bodyPr/>
          <a:lstStyle>
            <a:lvl1pPr>
              <a:defRPr>
                <a:solidFill>
                  <a:schemeClr val="tx1"/>
                </a:solidFill>
                <a:latin typeface="Raleway" panose="00000500000000000000" pitchFamily="50" charset="0"/>
              </a:defRPr>
            </a:lvl1pPr>
          </a:lstStyle>
          <a:p>
            <a:pPr>
              <a:defRPr/>
            </a:pPr>
            <a:fld id="{8757A276-4150-4633-B059-D5CBBC260C6C}" type="slidenum">
              <a:rPr lang="en-US"/>
              <a:pPr>
                <a:defRPr/>
              </a:pPr>
              <a:t>‹#›</a:t>
            </a:fld>
            <a:endParaRPr lang="en-US"/>
          </a:p>
        </p:txBody>
      </p:sp>
      <p:sp>
        <p:nvSpPr>
          <p:cNvPr id="10" name="Footer Placeholder 4">
            <a:extLst>
              <a:ext uri="{FF2B5EF4-FFF2-40B4-BE49-F238E27FC236}">
                <a16:creationId xmlns:a16="http://schemas.microsoft.com/office/drawing/2014/main" id="{46E34A3B-D4A9-D463-9E0A-0E5C51C2A033}"/>
              </a:ext>
            </a:extLst>
          </p:cNvPr>
          <p:cNvSpPr>
            <a:spLocks noGrp="1"/>
          </p:cNvSpPr>
          <p:nvPr>
            <p:ph type="ftr" sz="quarter" idx="16"/>
          </p:nvPr>
        </p:nvSpPr>
        <p:spPr>
          <a:xfrm>
            <a:off x="984250" y="6094413"/>
            <a:ext cx="3357563" cy="365125"/>
          </a:xfrm>
        </p:spPr>
        <p:txBody>
          <a:bodyPr/>
          <a:lstStyle>
            <a:lvl1pPr algn="l">
              <a:defRPr sz="1200">
                <a:solidFill>
                  <a:schemeClr val="tx1"/>
                </a:solidFill>
                <a:latin typeface="Raleway" panose="00000500000000000000" pitchFamily="50" charset="0"/>
              </a:defRPr>
            </a:lvl1pPr>
          </a:lstStyle>
          <a:p>
            <a:pPr>
              <a:defRPr/>
            </a:pPr>
            <a:r>
              <a:rPr lang="en-US"/>
              <a:t>Presentation Name</a:t>
            </a:r>
          </a:p>
        </p:txBody>
      </p:sp>
    </p:spTree>
    <p:extLst>
      <p:ext uri="{BB962C8B-B14F-4D97-AF65-F5344CB8AC3E}">
        <p14:creationId xmlns:p14="http://schemas.microsoft.com/office/powerpoint/2010/main" val="178961951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Title Slide">
    <p:spTree>
      <p:nvGrpSpPr>
        <p:cNvPr id="1" name=""/>
        <p:cNvGrpSpPr/>
        <p:nvPr/>
      </p:nvGrpSpPr>
      <p:grpSpPr>
        <a:xfrm>
          <a:off x="0" y="0"/>
          <a:ext cx="0" cy="0"/>
          <a:chOff x="0" y="0"/>
          <a:chExt cx="0" cy="0"/>
        </a:xfrm>
      </p:grpSpPr>
      <p:pic>
        <p:nvPicPr>
          <p:cNvPr id="4" name="Picture 1">
            <a:extLst>
              <a:ext uri="{FF2B5EF4-FFF2-40B4-BE49-F238E27FC236}">
                <a16:creationId xmlns:a16="http://schemas.microsoft.com/office/drawing/2014/main" id="{6488502B-7022-713C-3C62-8CE41A03D2E4}"/>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l="-1395" r="15845"/>
          <a:stretch>
            <a:fillRect/>
          </a:stretch>
        </p:blipFill>
        <p:spPr bwMode="auto">
          <a:xfrm>
            <a:off x="4122738" y="0"/>
            <a:ext cx="8099425"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Graphic 4">
            <a:extLst>
              <a:ext uri="{FF2B5EF4-FFF2-40B4-BE49-F238E27FC236}">
                <a16:creationId xmlns:a16="http://schemas.microsoft.com/office/drawing/2014/main" id="{1C2C5CA0-E5AF-DDF1-36B0-056B6A0546FB}"/>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l="542" r="-641"/>
          <a:stretch>
            <a:fillRect/>
          </a:stretch>
        </p:blipFill>
        <p:spPr bwMode="auto">
          <a:xfrm>
            <a:off x="0" y="-17463"/>
            <a:ext cx="12293600" cy="6875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5">
            <a:extLst>
              <a:ext uri="{FF2B5EF4-FFF2-40B4-BE49-F238E27FC236}">
                <a16:creationId xmlns:a16="http://schemas.microsoft.com/office/drawing/2014/main" id="{B9801F4E-6AF6-B818-6B01-B90529353601}"/>
              </a:ext>
            </a:extLst>
          </p:cNvPr>
          <p:cNvSpPr/>
          <p:nvPr userDrawn="1"/>
        </p:nvSpPr>
        <p:spPr>
          <a:xfrm>
            <a:off x="0" y="0"/>
            <a:ext cx="4683125" cy="5695950"/>
          </a:xfrm>
          <a:prstGeom prst="rect">
            <a:avLst/>
          </a:prstGeom>
          <a:solidFill>
            <a:srgbClr val="30329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CA"/>
          </a:p>
        </p:txBody>
      </p:sp>
      <p:pic>
        <p:nvPicPr>
          <p:cNvPr id="7" name="Graphic 8">
            <a:extLst>
              <a:ext uri="{FF2B5EF4-FFF2-40B4-BE49-F238E27FC236}">
                <a16:creationId xmlns:a16="http://schemas.microsoft.com/office/drawing/2014/main" id="{D86FA91E-DFC1-7764-AAAF-64A37AAACE21}"/>
              </a:ext>
            </a:extLst>
          </p:cNvPr>
          <p:cNvPicPr>
            <a:picLocks noChangeAspect="1" noChangeArrowheads="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8464550" y="5881688"/>
            <a:ext cx="3275013" cy="790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ext Placeholder 5"/>
          <p:cNvSpPr>
            <a:spLocks noGrp="1"/>
          </p:cNvSpPr>
          <p:nvPr>
            <p:ph type="body" sz="quarter" idx="13"/>
          </p:nvPr>
        </p:nvSpPr>
        <p:spPr>
          <a:xfrm>
            <a:off x="463060" y="355479"/>
            <a:ext cx="4837580" cy="383075"/>
          </a:xfrm>
        </p:spPr>
        <p:txBody>
          <a:bodyPr>
            <a:normAutofit/>
          </a:bodyPr>
          <a:lstStyle>
            <a:lvl1pPr>
              <a:defRPr sz="1400">
                <a:solidFill>
                  <a:schemeClr val="bg1"/>
                </a:solidFill>
                <a:latin typeface="+mn-lt"/>
              </a:defRPr>
            </a:lvl1pPr>
            <a:lvl2pPr marL="457200" indent="0">
              <a:buNone/>
              <a:defRPr/>
            </a:lvl2pPr>
          </a:lstStyle>
          <a:p>
            <a:pPr lvl="0"/>
            <a:r>
              <a:rPr lang="en-US"/>
              <a:t>Click to edit Master text styles</a:t>
            </a:r>
          </a:p>
        </p:txBody>
      </p:sp>
      <p:sp>
        <p:nvSpPr>
          <p:cNvPr id="15" name="Text Placeholder 5"/>
          <p:cNvSpPr>
            <a:spLocks noGrp="1"/>
          </p:cNvSpPr>
          <p:nvPr>
            <p:ph type="body" sz="quarter" idx="14"/>
          </p:nvPr>
        </p:nvSpPr>
        <p:spPr>
          <a:xfrm>
            <a:off x="452460" y="774485"/>
            <a:ext cx="4837580" cy="383075"/>
          </a:xfrm>
        </p:spPr>
        <p:txBody>
          <a:bodyPr>
            <a:normAutofit/>
          </a:bodyPr>
          <a:lstStyle>
            <a:lvl1pPr>
              <a:defRPr sz="1200" b="1">
                <a:solidFill>
                  <a:schemeClr val="bg1"/>
                </a:solidFill>
                <a:latin typeface="+mn-lt"/>
              </a:defRPr>
            </a:lvl1pPr>
            <a:lvl2pPr marL="457200" indent="0">
              <a:buNone/>
              <a:defRPr/>
            </a:lvl2pPr>
          </a:lstStyle>
          <a:p>
            <a:pPr lvl="0"/>
            <a:r>
              <a:rPr lang="en-US"/>
              <a:t>Click to edit Master text styles</a:t>
            </a:r>
          </a:p>
        </p:txBody>
      </p:sp>
      <p:sp>
        <p:nvSpPr>
          <p:cNvPr id="2" name="Title 1"/>
          <p:cNvSpPr>
            <a:spLocks noGrp="1"/>
          </p:cNvSpPr>
          <p:nvPr>
            <p:ph type="ctrTitle"/>
          </p:nvPr>
        </p:nvSpPr>
        <p:spPr>
          <a:xfrm>
            <a:off x="463060" y="1193491"/>
            <a:ext cx="4826980" cy="2015606"/>
          </a:xfrm>
        </p:spPr>
        <p:txBody>
          <a:bodyPr>
            <a:normAutofit/>
          </a:bodyPr>
          <a:lstStyle>
            <a:lvl1pPr algn="l">
              <a:defRPr sz="4000">
                <a:solidFill>
                  <a:schemeClr val="bg1"/>
                </a:solidFill>
                <a:latin typeface="+mn-lt"/>
              </a:defRPr>
            </a:lvl1pPr>
          </a:lstStyle>
          <a:p>
            <a:r>
              <a:rPr lang="en-US"/>
              <a:t>Click to edit Master title style</a:t>
            </a:r>
          </a:p>
        </p:txBody>
      </p:sp>
      <p:sp>
        <p:nvSpPr>
          <p:cNvPr id="3" name="Subtitle 2"/>
          <p:cNvSpPr>
            <a:spLocks noGrp="1"/>
          </p:cNvSpPr>
          <p:nvPr>
            <p:ph type="subTitle" idx="1"/>
          </p:nvPr>
        </p:nvSpPr>
        <p:spPr>
          <a:xfrm>
            <a:off x="463060" y="3628103"/>
            <a:ext cx="4826980" cy="1304382"/>
          </a:xfrm>
        </p:spPr>
        <p:txBody>
          <a:bodyPr/>
          <a:lstStyle>
            <a:lvl1pPr marL="0" indent="0" algn="l">
              <a:buNone/>
              <a:defRPr sz="2400">
                <a:solidFill>
                  <a:schemeClr val="bg1"/>
                </a:solidFill>
                <a:latin typeface="+mn-l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8" name="Slide Number Placeholder 5">
            <a:extLst>
              <a:ext uri="{FF2B5EF4-FFF2-40B4-BE49-F238E27FC236}">
                <a16:creationId xmlns:a16="http://schemas.microsoft.com/office/drawing/2014/main" id="{D6A0CC15-4F49-6C8D-9865-9B347174AE9E}"/>
              </a:ext>
            </a:extLst>
          </p:cNvPr>
          <p:cNvSpPr>
            <a:spLocks noGrp="1"/>
          </p:cNvSpPr>
          <p:nvPr>
            <p:ph type="sldNum" sz="quarter" idx="15"/>
          </p:nvPr>
        </p:nvSpPr>
        <p:spPr>
          <a:xfrm>
            <a:off x="463550" y="6094413"/>
            <a:ext cx="511175" cy="365125"/>
          </a:xfrm>
        </p:spPr>
        <p:txBody>
          <a:bodyPr/>
          <a:lstStyle>
            <a:lvl1pPr>
              <a:defRPr>
                <a:solidFill>
                  <a:schemeClr val="tx1"/>
                </a:solidFill>
                <a:latin typeface="Raleway" panose="00000500000000000000" pitchFamily="50" charset="0"/>
              </a:defRPr>
            </a:lvl1pPr>
          </a:lstStyle>
          <a:p>
            <a:pPr>
              <a:defRPr/>
            </a:pPr>
            <a:fld id="{AFA72FEB-8686-4181-AE0C-113B95B04F2E}" type="slidenum">
              <a:rPr lang="en-US"/>
              <a:pPr>
                <a:defRPr/>
              </a:pPr>
              <a:t>‹#›</a:t>
            </a:fld>
            <a:endParaRPr lang="en-US"/>
          </a:p>
        </p:txBody>
      </p:sp>
      <p:sp>
        <p:nvSpPr>
          <p:cNvPr id="10" name="Footer Placeholder 4">
            <a:extLst>
              <a:ext uri="{FF2B5EF4-FFF2-40B4-BE49-F238E27FC236}">
                <a16:creationId xmlns:a16="http://schemas.microsoft.com/office/drawing/2014/main" id="{688D7E8D-3AFD-CE8F-45F3-15F875A5D579}"/>
              </a:ext>
            </a:extLst>
          </p:cNvPr>
          <p:cNvSpPr>
            <a:spLocks noGrp="1"/>
          </p:cNvSpPr>
          <p:nvPr>
            <p:ph type="ftr" sz="quarter" idx="16"/>
          </p:nvPr>
        </p:nvSpPr>
        <p:spPr>
          <a:xfrm>
            <a:off x="984250" y="6094413"/>
            <a:ext cx="3357563" cy="365125"/>
          </a:xfrm>
        </p:spPr>
        <p:txBody>
          <a:bodyPr/>
          <a:lstStyle>
            <a:lvl1pPr algn="l">
              <a:defRPr sz="1200">
                <a:solidFill>
                  <a:schemeClr val="tx1"/>
                </a:solidFill>
                <a:latin typeface="Raleway" panose="00000500000000000000" pitchFamily="50" charset="0"/>
              </a:defRPr>
            </a:lvl1pPr>
          </a:lstStyle>
          <a:p>
            <a:pPr>
              <a:defRPr/>
            </a:pPr>
            <a:r>
              <a:rPr lang="en-US"/>
              <a:t>Presentation Name</a:t>
            </a:r>
          </a:p>
        </p:txBody>
      </p:sp>
    </p:spTree>
    <p:extLst>
      <p:ext uri="{BB962C8B-B14F-4D97-AF65-F5344CB8AC3E}">
        <p14:creationId xmlns:p14="http://schemas.microsoft.com/office/powerpoint/2010/main" val="146062963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pic>
        <p:nvPicPr>
          <p:cNvPr id="2" name="Picture 4">
            <a:extLst>
              <a:ext uri="{FF2B5EF4-FFF2-40B4-BE49-F238E27FC236}">
                <a16:creationId xmlns:a16="http://schemas.microsoft.com/office/drawing/2014/main" id="{93AB084F-E793-A1EE-9C58-9D486DE307BB}"/>
              </a:ext>
              <a:ext uri="{C183D7F6-B498-43B3-948B-1728B52AA6E4}">
                <adec:decorative xmlns:adec="http://schemas.microsoft.com/office/drawing/2017/decorative" val="1"/>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146300" y="0"/>
            <a:ext cx="100457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Rectangle 2">
            <a:extLst>
              <a:ext uri="{FF2B5EF4-FFF2-40B4-BE49-F238E27FC236}">
                <a16:creationId xmlns:a16="http://schemas.microsoft.com/office/drawing/2014/main" id="{5D8C8B99-1203-D30A-1A65-70D9707E7AD1}"/>
              </a:ext>
            </a:extLst>
          </p:cNvPr>
          <p:cNvSpPr/>
          <p:nvPr userDrawn="1"/>
        </p:nvSpPr>
        <p:spPr>
          <a:xfrm>
            <a:off x="-7938" y="0"/>
            <a:ext cx="7362826" cy="2281238"/>
          </a:xfrm>
          <a:prstGeom prst="rect">
            <a:avLst/>
          </a:prstGeom>
          <a:solidFill>
            <a:srgbClr val="00B2E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CA">
              <a:solidFill>
                <a:schemeClr val="tx1"/>
              </a:solidFill>
            </a:endParaRPr>
          </a:p>
        </p:txBody>
      </p:sp>
      <p:sp>
        <p:nvSpPr>
          <p:cNvPr id="4" name="Rectangle 3">
            <a:extLst>
              <a:ext uri="{FF2B5EF4-FFF2-40B4-BE49-F238E27FC236}">
                <a16:creationId xmlns:a16="http://schemas.microsoft.com/office/drawing/2014/main" id="{4E3CFB13-46AD-C9C1-2345-B415D8E8A764}"/>
              </a:ext>
            </a:extLst>
          </p:cNvPr>
          <p:cNvSpPr/>
          <p:nvPr userDrawn="1"/>
        </p:nvSpPr>
        <p:spPr>
          <a:xfrm>
            <a:off x="0" y="6075363"/>
            <a:ext cx="12192000" cy="782637"/>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CA"/>
          </a:p>
        </p:txBody>
      </p:sp>
      <p:pic>
        <p:nvPicPr>
          <p:cNvPr id="5" name="Graphic 8">
            <a:extLst>
              <a:ext uri="{FF2B5EF4-FFF2-40B4-BE49-F238E27FC236}">
                <a16:creationId xmlns:a16="http://schemas.microsoft.com/office/drawing/2014/main" id="{A46DC4A2-B418-B217-4C14-5C5927009F41}"/>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9726613" y="6200775"/>
            <a:ext cx="2274887"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Text Placeholder 5"/>
          <p:cNvSpPr>
            <a:spLocks noGrp="1"/>
          </p:cNvSpPr>
          <p:nvPr>
            <p:ph type="body" sz="quarter" idx="13"/>
          </p:nvPr>
        </p:nvSpPr>
        <p:spPr>
          <a:xfrm>
            <a:off x="463060" y="355479"/>
            <a:ext cx="4837580" cy="383075"/>
          </a:xfrm>
        </p:spPr>
        <p:txBody>
          <a:bodyPr>
            <a:normAutofit/>
          </a:bodyPr>
          <a:lstStyle>
            <a:lvl1pPr>
              <a:defRPr sz="1400">
                <a:solidFill>
                  <a:schemeClr val="tx1"/>
                </a:solidFill>
                <a:latin typeface="+mn-lt"/>
              </a:defRPr>
            </a:lvl1pPr>
            <a:lvl2pPr marL="457200" indent="0">
              <a:buNone/>
              <a:defRPr/>
            </a:lvl2pPr>
          </a:lstStyle>
          <a:p>
            <a:pPr lvl="0"/>
            <a:r>
              <a:rPr lang="en-US"/>
              <a:t>Click to edit Master text styles</a:t>
            </a:r>
          </a:p>
        </p:txBody>
      </p:sp>
      <p:sp>
        <p:nvSpPr>
          <p:cNvPr id="17" name="Text Placeholder 5"/>
          <p:cNvSpPr>
            <a:spLocks noGrp="1"/>
          </p:cNvSpPr>
          <p:nvPr>
            <p:ph type="body" sz="quarter" idx="14"/>
          </p:nvPr>
        </p:nvSpPr>
        <p:spPr>
          <a:xfrm>
            <a:off x="452460" y="774485"/>
            <a:ext cx="4837580" cy="383075"/>
          </a:xfrm>
        </p:spPr>
        <p:txBody>
          <a:bodyPr>
            <a:normAutofit/>
          </a:bodyPr>
          <a:lstStyle>
            <a:lvl1pPr>
              <a:defRPr sz="1200" b="1">
                <a:solidFill>
                  <a:schemeClr val="tx1"/>
                </a:solidFill>
                <a:latin typeface="+mn-lt"/>
              </a:defRPr>
            </a:lvl1pPr>
            <a:lvl2pPr marL="457200" indent="0">
              <a:buNone/>
              <a:defRPr/>
            </a:lvl2pPr>
          </a:lstStyle>
          <a:p>
            <a:pPr lvl="0"/>
            <a:r>
              <a:rPr lang="en-US"/>
              <a:t>Click to edit Master text styles</a:t>
            </a:r>
          </a:p>
        </p:txBody>
      </p:sp>
      <p:sp>
        <p:nvSpPr>
          <p:cNvPr id="18" name="Title 1"/>
          <p:cNvSpPr>
            <a:spLocks noGrp="1"/>
          </p:cNvSpPr>
          <p:nvPr>
            <p:ph type="ctrTitle"/>
          </p:nvPr>
        </p:nvSpPr>
        <p:spPr>
          <a:xfrm>
            <a:off x="463060" y="1193491"/>
            <a:ext cx="4826980" cy="2015606"/>
          </a:xfrm>
        </p:spPr>
        <p:txBody>
          <a:bodyPr>
            <a:normAutofit/>
          </a:bodyPr>
          <a:lstStyle>
            <a:lvl1pPr algn="l">
              <a:defRPr sz="4000">
                <a:solidFill>
                  <a:schemeClr val="tx1"/>
                </a:solidFill>
                <a:latin typeface="+mn-lt"/>
              </a:defRPr>
            </a:lvl1pPr>
          </a:lstStyle>
          <a:p>
            <a:r>
              <a:rPr lang="en-US"/>
              <a:t>Click to edit Master title style</a:t>
            </a:r>
          </a:p>
        </p:txBody>
      </p:sp>
      <p:sp>
        <p:nvSpPr>
          <p:cNvPr id="19" name="Subtitle 2"/>
          <p:cNvSpPr>
            <a:spLocks noGrp="1"/>
          </p:cNvSpPr>
          <p:nvPr>
            <p:ph type="subTitle" idx="1"/>
          </p:nvPr>
        </p:nvSpPr>
        <p:spPr>
          <a:xfrm>
            <a:off x="463060" y="3628103"/>
            <a:ext cx="4826980" cy="1304382"/>
          </a:xfrm>
        </p:spPr>
        <p:txBody>
          <a:bodyPr/>
          <a:lstStyle>
            <a:lvl1pPr marL="0" indent="0" algn="l">
              <a:buNone/>
              <a:defRPr sz="2400">
                <a:solidFill>
                  <a:schemeClr val="bg1"/>
                </a:solidFill>
                <a:latin typeface="Raleway" panose="00000500000000000000" pitchFamily="50"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6" name="Slide Number Placeholder 5">
            <a:extLst>
              <a:ext uri="{FF2B5EF4-FFF2-40B4-BE49-F238E27FC236}">
                <a16:creationId xmlns:a16="http://schemas.microsoft.com/office/drawing/2014/main" id="{7A311639-EF13-0A92-BE3F-35B84C8FF08A}"/>
              </a:ext>
            </a:extLst>
          </p:cNvPr>
          <p:cNvSpPr>
            <a:spLocks noGrp="1"/>
          </p:cNvSpPr>
          <p:nvPr>
            <p:ph type="sldNum" sz="quarter" idx="15"/>
          </p:nvPr>
        </p:nvSpPr>
        <p:spPr>
          <a:xfrm>
            <a:off x="463550" y="6276975"/>
            <a:ext cx="511175" cy="365125"/>
          </a:xfrm>
        </p:spPr>
        <p:txBody>
          <a:bodyPr/>
          <a:lstStyle>
            <a:lvl1pPr>
              <a:defRPr>
                <a:solidFill>
                  <a:schemeClr val="tx1"/>
                </a:solidFill>
                <a:latin typeface="Raleway" panose="00000500000000000000" pitchFamily="50" charset="0"/>
              </a:defRPr>
            </a:lvl1pPr>
          </a:lstStyle>
          <a:p>
            <a:pPr>
              <a:defRPr/>
            </a:pPr>
            <a:fld id="{E2F971C6-24DA-471C-8531-E66E2D05684F}" type="slidenum">
              <a:rPr lang="en-US"/>
              <a:pPr>
                <a:defRPr/>
              </a:pPr>
              <a:t>‹#›</a:t>
            </a:fld>
            <a:endParaRPr lang="en-US"/>
          </a:p>
        </p:txBody>
      </p:sp>
      <p:sp>
        <p:nvSpPr>
          <p:cNvPr id="7" name="Footer Placeholder 4">
            <a:extLst>
              <a:ext uri="{FF2B5EF4-FFF2-40B4-BE49-F238E27FC236}">
                <a16:creationId xmlns:a16="http://schemas.microsoft.com/office/drawing/2014/main" id="{06E026B3-1780-89DF-BEBD-C99F50F89C5B}"/>
              </a:ext>
            </a:extLst>
          </p:cNvPr>
          <p:cNvSpPr>
            <a:spLocks noGrp="1"/>
          </p:cNvSpPr>
          <p:nvPr>
            <p:ph type="ftr" sz="quarter" idx="16"/>
          </p:nvPr>
        </p:nvSpPr>
        <p:spPr>
          <a:xfrm>
            <a:off x="976313" y="6276975"/>
            <a:ext cx="3357562" cy="365125"/>
          </a:xfrm>
        </p:spPr>
        <p:txBody>
          <a:bodyPr/>
          <a:lstStyle>
            <a:lvl1pPr algn="l">
              <a:defRPr sz="1200">
                <a:solidFill>
                  <a:schemeClr val="tx1"/>
                </a:solidFill>
                <a:latin typeface="Raleway" panose="00000500000000000000" pitchFamily="50" charset="0"/>
              </a:defRPr>
            </a:lvl1pPr>
          </a:lstStyle>
          <a:p>
            <a:pPr>
              <a:defRPr/>
            </a:pPr>
            <a:r>
              <a:rPr lang="en-US"/>
              <a:t>Presentation Name</a:t>
            </a:r>
          </a:p>
        </p:txBody>
      </p:sp>
    </p:spTree>
    <p:extLst>
      <p:ext uri="{BB962C8B-B14F-4D97-AF65-F5344CB8AC3E}">
        <p14:creationId xmlns:p14="http://schemas.microsoft.com/office/powerpoint/2010/main" val="265480757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F89F7E73-7271-8BEB-6328-E44E61EC18B3}"/>
              </a:ext>
            </a:extLst>
          </p:cNvPr>
          <p:cNvSpPr/>
          <p:nvPr userDrawn="1"/>
        </p:nvSpPr>
        <p:spPr>
          <a:xfrm>
            <a:off x="0" y="0"/>
            <a:ext cx="12192000" cy="1230313"/>
          </a:xfrm>
          <a:prstGeom prst="rect">
            <a:avLst/>
          </a:prstGeom>
          <a:solidFill>
            <a:srgbClr val="30329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pic>
        <p:nvPicPr>
          <p:cNvPr id="5" name="Graphic 4">
            <a:extLst>
              <a:ext uri="{FF2B5EF4-FFF2-40B4-BE49-F238E27FC236}">
                <a16:creationId xmlns:a16="http://schemas.microsoft.com/office/drawing/2014/main" id="{81E15EA0-ABF8-0293-D33A-085528F14769}"/>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9678988" y="6153150"/>
            <a:ext cx="2274887" cy="547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463061" y="365128"/>
            <a:ext cx="11275647" cy="865234"/>
          </a:xfrm>
        </p:spPr>
        <p:txBody>
          <a:bodyPr/>
          <a:lstStyle>
            <a:lvl1pPr>
              <a:defRPr>
                <a:solidFill>
                  <a:schemeClr val="bg1"/>
                </a:solidFill>
                <a:latin typeface="+mn-lt"/>
              </a:defRPr>
            </a:lvl1pPr>
          </a:lstStyle>
          <a:p>
            <a:r>
              <a:rPr lang="en-US"/>
              <a:t>Click to edit Master title style</a:t>
            </a:r>
          </a:p>
        </p:txBody>
      </p:sp>
      <p:sp>
        <p:nvSpPr>
          <p:cNvPr id="7" name="Text Placeholder 2"/>
          <p:cNvSpPr>
            <a:spLocks noGrp="1"/>
          </p:cNvSpPr>
          <p:nvPr>
            <p:ph type="body" idx="13"/>
          </p:nvPr>
        </p:nvSpPr>
        <p:spPr>
          <a:xfrm>
            <a:off x="463061" y="1482165"/>
            <a:ext cx="11275647" cy="323852"/>
          </a:xfrm>
        </p:spPr>
        <p:txBody>
          <a:bodyPr anchor="ctr">
            <a:noAutofit/>
          </a:bodyPr>
          <a:lstStyle>
            <a:lvl1pPr marL="0" indent="0">
              <a:buNone/>
              <a:defRPr sz="2400" b="0">
                <a:latin typeface="+mn-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3" name="Content Placeholder 2"/>
          <p:cNvSpPr>
            <a:spLocks noGrp="1"/>
          </p:cNvSpPr>
          <p:nvPr>
            <p:ph idx="1"/>
          </p:nvPr>
        </p:nvSpPr>
        <p:spPr>
          <a:xfrm>
            <a:off x="463062" y="2029618"/>
            <a:ext cx="11275645" cy="3905475"/>
          </a:xfrm>
        </p:spPr>
        <p:txBody>
          <a:bodyPr>
            <a:normAutofit/>
          </a:bodyPr>
          <a:lstStyle>
            <a:lvl1pPr>
              <a:buClr>
                <a:schemeClr val="accent2"/>
              </a:buClr>
              <a:buSzPct val="75000"/>
              <a:defRPr sz="1800">
                <a:latin typeface="+mn-lt"/>
              </a:defRPr>
            </a:lvl1pPr>
            <a:lvl2pPr>
              <a:buClr>
                <a:schemeClr val="accent2"/>
              </a:buClr>
              <a:buSzPct val="75000"/>
              <a:defRPr sz="1800">
                <a:latin typeface="+mn-lt"/>
              </a:defRPr>
            </a:lvl2pPr>
            <a:lvl3pPr>
              <a:buClr>
                <a:schemeClr val="accent2"/>
              </a:buClr>
              <a:buSzPct val="75000"/>
              <a:defRPr sz="1800">
                <a:latin typeface="+mn-lt"/>
              </a:defRPr>
            </a:lvl3pPr>
            <a:lvl4pPr>
              <a:buClr>
                <a:schemeClr val="accent2"/>
              </a:buClr>
              <a:buSzPct val="75000"/>
              <a:defRPr sz="1800">
                <a:latin typeface="+mn-lt"/>
              </a:defRPr>
            </a:lvl4pPr>
            <a:lvl5pPr>
              <a:buClr>
                <a:schemeClr val="accent2"/>
              </a:buClr>
              <a:buSzPct val="75000"/>
              <a:defRPr sz="1800">
                <a:latin typeface="+mn-l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a:extLst>
              <a:ext uri="{FF2B5EF4-FFF2-40B4-BE49-F238E27FC236}">
                <a16:creationId xmlns:a16="http://schemas.microsoft.com/office/drawing/2014/main" id="{7CB98FC6-CE2B-BCBD-4636-23DC8FA1D16C}"/>
              </a:ext>
            </a:extLst>
          </p:cNvPr>
          <p:cNvSpPr>
            <a:spLocks noGrp="1"/>
          </p:cNvSpPr>
          <p:nvPr>
            <p:ph type="sldNum" sz="quarter" idx="14"/>
          </p:nvPr>
        </p:nvSpPr>
        <p:spPr>
          <a:xfrm>
            <a:off x="463550" y="6276975"/>
            <a:ext cx="511175" cy="365125"/>
          </a:xfrm>
        </p:spPr>
        <p:txBody>
          <a:bodyPr/>
          <a:lstStyle>
            <a:lvl1pPr>
              <a:defRPr>
                <a:solidFill>
                  <a:schemeClr val="tx1"/>
                </a:solidFill>
                <a:latin typeface="Raleway" panose="00000500000000000000" pitchFamily="50" charset="0"/>
              </a:defRPr>
            </a:lvl1pPr>
          </a:lstStyle>
          <a:p>
            <a:pPr>
              <a:defRPr/>
            </a:pPr>
            <a:fld id="{B5701B99-A5F4-4F77-B246-DBAC55731EE2}" type="slidenum">
              <a:rPr lang="en-US"/>
              <a:pPr>
                <a:defRPr/>
              </a:pPr>
              <a:t>‹#›</a:t>
            </a:fld>
            <a:endParaRPr lang="en-US"/>
          </a:p>
        </p:txBody>
      </p:sp>
      <p:sp>
        <p:nvSpPr>
          <p:cNvPr id="8" name="Footer Placeholder 4">
            <a:extLst>
              <a:ext uri="{FF2B5EF4-FFF2-40B4-BE49-F238E27FC236}">
                <a16:creationId xmlns:a16="http://schemas.microsoft.com/office/drawing/2014/main" id="{CF26A1EB-7C92-C76D-82AD-778CFA79139B}"/>
              </a:ext>
            </a:extLst>
          </p:cNvPr>
          <p:cNvSpPr>
            <a:spLocks noGrp="1"/>
          </p:cNvSpPr>
          <p:nvPr>
            <p:ph type="ftr" sz="quarter" idx="15"/>
          </p:nvPr>
        </p:nvSpPr>
        <p:spPr>
          <a:xfrm>
            <a:off x="976313" y="6276975"/>
            <a:ext cx="3357562" cy="365125"/>
          </a:xfrm>
        </p:spPr>
        <p:txBody>
          <a:bodyPr/>
          <a:lstStyle>
            <a:lvl1pPr algn="l">
              <a:defRPr sz="1200">
                <a:solidFill>
                  <a:schemeClr val="tx1"/>
                </a:solidFill>
                <a:latin typeface="Raleway" panose="00000500000000000000" pitchFamily="50" charset="0"/>
              </a:defRPr>
            </a:lvl1pPr>
          </a:lstStyle>
          <a:p>
            <a:pPr>
              <a:defRPr/>
            </a:pPr>
            <a:r>
              <a:rPr lang="en-US"/>
              <a:t>Presentation Name</a:t>
            </a:r>
          </a:p>
        </p:txBody>
      </p:sp>
    </p:spTree>
    <p:extLst>
      <p:ext uri="{BB962C8B-B14F-4D97-AF65-F5344CB8AC3E}">
        <p14:creationId xmlns:p14="http://schemas.microsoft.com/office/powerpoint/2010/main" val="42299566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3E4DC74C-A10F-3B12-8AC1-6D09732C163D}"/>
              </a:ext>
            </a:extLst>
          </p:cNvPr>
          <p:cNvSpPr/>
          <p:nvPr userDrawn="1"/>
        </p:nvSpPr>
        <p:spPr>
          <a:xfrm>
            <a:off x="0" y="0"/>
            <a:ext cx="12192000" cy="1230313"/>
          </a:xfrm>
          <a:prstGeom prst="rect">
            <a:avLst/>
          </a:prstGeom>
          <a:solidFill>
            <a:srgbClr val="047BC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pic>
        <p:nvPicPr>
          <p:cNvPr id="5" name="Graphic 4">
            <a:extLst>
              <a:ext uri="{FF2B5EF4-FFF2-40B4-BE49-F238E27FC236}">
                <a16:creationId xmlns:a16="http://schemas.microsoft.com/office/drawing/2014/main" id="{4A45191E-C546-4502-139A-F3F35CEC8641}"/>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9767888" y="6192838"/>
            <a:ext cx="2274887" cy="547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463061" y="365128"/>
            <a:ext cx="11275647" cy="865234"/>
          </a:xfrm>
        </p:spPr>
        <p:txBody>
          <a:bodyPr/>
          <a:lstStyle>
            <a:lvl1pPr>
              <a:defRPr>
                <a:solidFill>
                  <a:schemeClr val="bg1"/>
                </a:solidFill>
                <a:effectLst>
                  <a:outerShdw blurRad="38100" dist="38100" dir="2700000" algn="tl">
                    <a:srgbClr val="000000">
                      <a:alpha val="43137"/>
                    </a:srgbClr>
                  </a:outerShdw>
                </a:effectLst>
                <a:latin typeface="Raleway" pitchFamily="2" charset="0"/>
              </a:defRPr>
            </a:lvl1pPr>
          </a:lstStyle>
          <a:p>
            <a:r>
              <a:rPr lang="en-US"/>
              <a:t>Click to edit Master title style</a:t>
            </a:r>
          </a:p>
        </p:txBody>
      </p:sp>
      <p:sp>
        <p:nvSpPr>
          <p:cNvPr id="7" name="Text Placeholder 2"/>
          <p:cNvSpPr>
            <a:spLocks noGrp="1"/>
          </p:cNvSpPr>
          <p:nvPr>
            <p:ph type="body" idx="13"/>
          </p:nvPr>
        </p:nvSpPr>
        <p:spPr>
          <a:xfrm>
            <a:off x="463061" y="1482165"/>
            <a:ext cx="11275647" cy="323852"/>
          </a:xfrm>
        </p:spPr>
        <p:txBody>
          <a:bodyPr anchor="ctr">
            <a:noAutofit/>
          </a:bodyPr>
          <a:lstStyle>
            <a:lvl1pPr marL="0" indent="0">
              <a:buNone/>
              <a:defRPr sz="2400" b="0">
                <a:latin typeface="+mn-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3" name="Content Placeholder 2"/>
          <p:cNvSpPr>
            <a:spLocks noGrp="1"/>
          </p:cNvSpPr>
          <p:nvPr>
            <p:ph idx="1"/>
          </p:nvPr>
        </p:nvSpPr>
        <p:spPr>
          <a:xfrm>
            <a:off x="463062" y="2029618"/>
            <a:ext cx="11275645" cy="4092886"/>
          </a:xfrm>
        </p:spPr>
        <p:txBody>
          <a:bodyPr>
            <a:normAutofit/>
          </a:bodyPr>
          <a:lstStyle>
            <a:lvl1pPr>
              <a:buClr>
                <a:schemeClr val="accent2"/>
              </a:buClr>
              <a:buSzPct val="75000"/>
              <a:defRPr sz="1800">
                <a:latin typeface="+mn-lt"/>
              </a:defRPr>
            </a:lvl1pPr>
            <a:lvl2pPr>
              <a:buClr>
                <a:schemeClr val="accent2"/>
              </a:buClr>
              <a:buSzPct val="75000"/>
              <a:defRPr sz="1800">
                <a:latin typeface="+mn-lt"/>
              </a:defRPr>
            </a:lvl2pPr>
            <a:lvl3pPr>
              <a:buClr>
                <a:schemeClr val="accent2"/>
              </a:buClr>
              <a:buSzPct val="75000"/>
              <a:defRPr sz="1800">
                <a:latin typeface="+mn-lt"/>
              </a:defRPr>
            </a:lvl3pPr>
            <a:lvl4pPr>
              <a:buClr>
                <a:schemeClr val="accent2"/>
              </a:buClr>
              <a:buSzPct val="75000"/>
              <a:defRPr sz="1800">
                <a:latin typeface="+mn-lt"/>
              </a:defRPr>
            </a:lvl4pPr>
            <a:lvl5pPr>
              <a:buClr>
                <a:schemeClr val="accent2"/>
              </a:buClr>
              <a:buSzPct val="75000"/>
              <a:defRPr sz="1800">
                <a:latin typeface="+mn-l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a:extLst>
              <a:ext uri="{FF2B5EF4-FFF2-40B4-BE49-F238E27FC236}">
                <a16:creationId xmlns:a16="http://schemas.microsoft.com/office/drawing/2014/main" id="{1F6E20C5-F43D-A22E-47C9-DBB91D088DB5}"/>
              </a:ext>
            </a:extLst>
          </p:cNvPr>
          <p:cNvSpPr>
            <a:spLocks noGrp="1"/>
          </p:cNvSpPr>
          <p:nvPr>
            <p:ph type="sldNum" sz="quarter" idx="14"/>
          </p:nvPr>
        </p:nvSpPr>
        <p:spPr>
          <a:xfrm>
            <a:off x="461963" y="6378575"/>
            <a:ext cx="511175" cy="365125"/>
          </a:xfrm>
        </p:spPr>
        <p:txBody>
          <a:bodyPr/>
          <a:lstStyle>
            <a:lvl1pPr>
              <a:defRPr b="1">
                <a:solidFill>
                  <a:schemeClr val="tx1"/>
                </a:solidFill>
                <a:latin typeface="Raleway" panose="00000500000000000000" pitchFamily="50" charset="0"/>
              </a:defRPr>
            </a:lvl1pPr>
          </a:lstStyle>
          <a:p>
            <a:pPr>
              <a:defRPr/>
            </a:pPr>
            <a:fld id="{893924FB-9972-459B-A92B-5D3F911570BE}" type="slidenum">
              <a:rPr lang="en-US"/>
              <a:pPr>
                <a:defRPr/>
              </a:pPr>
              <a:t>‹#›</a:t>
            </a:fld>
            <a:endParaRPr lang="en-US"/>
          </a:p>
        </p:txBody>
      </p:sp>
      <p:sp>
        <p:nvSpPr>
          <p:cNvPr id="8" name="Footer Placeholder 4">
            <a:extLst>
              <a:ext uri="{FF2B5EF4-FFF2-40B4-BE49-F238E27FC236}">
                <a16:creationId xmlns:a16="http://schemas.microsoft.com/office/drawing/2014/main" id="{AD2B1397-AC42-782F-ABD0-0E1267E0E4FE}"/>
              </a:ext>
            </a:extLst>
          </p:cNvPr>
          <p:cNvSpPr>
            <a:spLocks noGrp="1"/>
          </p:cNvSpPr>
          <p:nvPr>
            <p:ph type="ftr" sz="quarter" idx="15"/>
          </p:nvPr>
        </p:nvSpPr>
        <p:spPr>
          <a:xfrm>
            <a:off x="974725" y="6378575"/>
            <a:ext cx="3357563" cy="365125"/>
          </a:xfrm>
        </p:spPr>
        <p:txBody>
          <a:bodyPr/>
          <a:lstStyle>
            <a:lvl1pPr algn="l">
              <a:defRPr sz="1200" b="1">
                <a:solidFill>
                  <a:schemeClr val="tx1"/>
                </a:solidFill>
                <a:latin typeface="Raleway" panose="00000500000000000000" pitchFamily="50" charset="0"/>
              </a:defRPr>
            </a:lvl1pPr>
          </a:lstStyle>
          <a:p>
            <a:pPr>
              <a:defRPr/>
            </a:pPr>
            <a:r>
              <a:rPr lang="en-US"/>
              <a:t>IMS 100</a:t>
            </a:r>
          </a:p>
        </p:txBody>
      </p:sp>
    </p:spTree>
    <p:extLst>
      <p:ext uri="{BB962C8B-B14F-4D97-AF65-F5344CB8AC3E}">
        <p14:creationId xmlns:p14="http://schemas.microsoft.com/office/powerpoint/2010/main" val="233487513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pic>
        <p:nvPicPr>
          <p:cNvPr id="4" name="Picture 1">
            <a:extLst>
              <a:ext uri="{FF2B5EF4-FFF2-40B4-BE49-F238E27FC236}">
                <a16:creationId xmlns:a16="http://schemas.microsoft.com/office/drawing/2014/main" id="{87D3B607-3864-414D-A4E4-7AABD6D974A3}"/>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8855075" y="5494338"/>
            <a:ext cx="3333750" cy="1371600"/>
          </a:xfrm>
          <a:prstGeom prst="rect">
            <a:avLst/>
          </a:prstGeom>
          <a:solidFill>
            <a:srgbClr val="0099D8"/>
          </a:solidFill>
          <a:ln>
            <a:noFill/>
          </a:ln>
          <a:extLst>
            <a:ext uri="{91240B29-F687-4F45-9708-019B960494DF}">
              <a14:hiddenLine xmlns:a14="http://schemas.microsoft.com/office/drawing/2010/main" w="9525">
                <a:solidFill>
                  <a:srgbClr val="000000"/>
                </a:solidFill>
                <a:miter lim="800000"/>
                <a:headEnd/>
                <a:tailEnd/>
              </a14:hiddenLine>
            </a:ext>
          </a:extLst>
        </p:spPr>
      </p:pic>
      <p:sp>
        <p:nvSpPr>
          <p:cNvPr id="5" name="Freeform: Shape 2">
            <a:extLst>
              <a:ext uri="{FF2B5EF4-FFF2-40B4-BE49-F238E27FC236}">
                <a16:creationId xmlns:a16="http://schemas.microsoft.com/office/drawing/2014/main" id="{949C611B-0C19-073E-AD52-FFB2848818A2}"/>
              </a:ext>
            </a:extLst>
          </p:cNvPr>
          <p:cNvSpPr>
            <a:spLocks/>
          </p:cNvSpPr>
          <p:nvPr/>
        </p:nvSpPr>
        <p:spPr bwMode="auto">
          <a:xfrm>
            <a:off x="23813" y="2346325"/>
            <a:ext cx="12192000" cy="6858000"/>
          </a:xfrm>
          <a:custGeom>
            <a:avLst/>
            <a:gdLst>
              <a:gd name="T0" fmla="*/ 0 w 12192000"/>
              <a:gd name="T1" fmla="*/ 6858000 h 6858000"/>
              <a:gd name="T2" fmla="*/ 12192000 w 12192000"/>
              <a:gd name="T3" fmla="*/ 6858000 h 6858000"/>
              <a:gd name="T4" fmla="*/ 12192000 w 12192000"/>
              <a:gd name="T5" fmla="*/ 0 h 6858000"/>
              <a:gd name="T6" fmla="*/ 0 w 12192000"/>
              <a:gd name="T7" fmla="*/ 0 h 6858000"/>
              <a:gd name="T8" fmla="*/ 0 w 12192000"/>
              <a:gd name="T9" fmla="*/ 6858000 h 6858000"/>
              <a:gd name="T10" fmla="*/ 0 w 12192000"/>
              <a:gd name="T11" fmla="*/ 6858000 h 68580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2192000" h="6858000">
                <a:moveTo>
                  <a:pt x="0" y="6858000"/>
                </a:moveTo>
                <a:lnTo>
                  <a:pt x="12192000" y="6858000"/>
                </a:lnTo>
                <a:lnTo>
                  <a:pt x="12192000" y="0"/>
                </a:lnTo>
                <a:lnTo>
                  <a:pt x="0" y="0"/>
                </a:lnTo>
                <a:lnTo>
                  <a:pt x="0" y="685800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cap="flat">
                <a:solidFill>
                  <a:srgbClr val="000000"/>
                </a:solidFill>
                <a:prstDash val="solid"/>
                <a:miter lim="800000"/>
                <a:headEnd/>
                <a:tailEnd/>
              </a14:hiddenLine>
            </a:ext>
          </a:extLst>
        </p:spPr>
        <p:txBody>
          <a:bodyPr anchor="ctr"/>
          <a:lstStyle/>
          <a:p>
            <a:endParaRPr lang="en-CA"/>
          </a:p>
        </p:txBody>
      </p:sp>
      <p:sp>
        <p:nvSpPr>
          <p:cNvPr id="6" name="Freeform: Shape 6">
            <a:extLst>
              <a:ext uri="{FF2B5EF4-FFF2-40B4-BE49-F238E27FC236}">
                <a16:creationId xmlns:a16="http://schemas.microsoft.com/office/drawing/2014/main" id="{601B7496-7B1F-F4B3-9F2F-95876D5CF19E}"/>
              </a:ext>
            </a:extLst>
          </p:cNvPr>
          <p:cNvSpPr>
            <a:spLocks/>
          </p:cNvSpPr>
          <p:nvPr/>
        </p:nvSpPr>
        <p:spPr bwMode="auto">
          <a:xfrm>
            <a:off x="23813" y="2346325"/>
            <a:ext cx="12192000" cy="6858000"/>
          </a:xfrm>
          <a:custGeom>
            <a:avLst/>
            <a:gdLst>
              <a:gd name="T0" fmla="*/ 12192000 w 12192000"/>
              <a:gd name="T1" fmla="*/ 6858000 h 6858000"/>
              <a:gd name="T2" fmla="*/ 0 w 12192000"/>
              <a:gd name="T3" fmla="*/ 6858000 h 6858000"/>
              <a:gd name="T4" fmla="*/ 0 w 12192000"/>
              <a:gd name="T5" fmla="*/ 0 h 6858000"/>
              <a:gd name="T6" fmla="*/ 12192000 w 12192000"/>
              <a:gd name="T7" fmla="*/ 0 h 6858000"/>
              <a:gd name="T8" fmla="*/ 12192000 w 12192000"/>
              <a:gd name="T9" fmla="*/ 6858000 h 6858000"/>
              <a:gd name="T10" fmla="*/ 12192000 w 12192000"/>
              <a:gd name="T11" fmla="*/ 6858000 h 68580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2192000" h="6858000">
                <a:moveTo>
                  <a:pt x="12192000" y="6858000"/>
                </a:moveTo>
                <a:lnTo>
                  <a:pt x="0" y="6858000"/>
                </a:lnTo>
                <a:lnTo>
                  <a:pt x="0" y="0"/>
                </a:lnTo>
                <a:lnTo>
                  <a:pt x="12192000" y="0"/>
                </a:lnTo>
                <a:lnTo>
                  <a:pt x="12192000" y="685800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cap="flat">
                <a:solidFill>
                  <a:srgbClr val="000000"/>
                </a:solidFill>
                <a:prstDash val="solid"/>
                <a:miter lim="800000"/>
                <a:headEnd/>
                <a:tailEnd/>
              </a14:hiddenLine>
            </a:ext>
          </a:extLst>
        </p:spPr>
        <p:txBody>
          <a:bodyPr anchor="ctr"/>
          <a:lstStyle/>
          <a:p>
            <a:endParaRPr lang="en-CA"/>
          </a:p>
        </p:txBody>
      </p:sp>
      <p:pic>
        <p:nvPicPr>
          <p:cNvPr id="7" name="Graphic 8">
            <a:extLst>
              <a:ext uri="{FF2B5EF4-FFF2-40B4-BE49-F238E27FC236}">
                <a16:creationId xmlns:a16="http://schemas.microsoft.com/office/drawing/2014/main" id="{72ACDF96-8A1E-B3E6-CA3F-E82B65D1BA96}"/>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9463088" y="6040438"/>
            <a:ext cx="2571750" cy="620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463060" y="1134477"/>
            <a:ext cx="4043352" cy="2250279"/>
          </a:xfrm>
        </p:spPr>
        <p:txBody>
          <a:bodyPr>
            <a:normAutofit/>
          </a:bodyPr>
          <a:lstStyle>
            <a:lvl1pPr>
              <a:defRPr sz="3600">
                <a:solidFill>
                  <a:schemeClr val="tx1"/>
                </a:solidFill>
                <a:latin typeface="+mn-lt"/>
              </a:defRPr>
            </a:lvl1pPr>
          </a:lstStyle>
          <a:p>
            <a:r>
              <a:rPr lang="en-US"/>
              <a:t>Click to edit Master title style</a:t>
            </a:r>
          </a:p>
        </p:txBody>
      </p:sp>
      <p:sp>
        <p:nvSpPr>
          <p:cNvPr id="3" name="Text Placeholder 2"/>
          <p:cNvSpPr>
            <a:spLocks noGrp="1"/>
          </p:cNvSpPr>
          <p:nvPr>
            <p:ph type="body" idx="1"/>
          </p:nvPr>
        </p:nvSpPr>
        <p:spPr>
          <a:xfrm>
            <a:off x="463060" y="3492644"/>
            <a:ext cx="4043352" cy="2046963"/>
          </a:xfrm>
        </p:spPr>
        <p:txBody>
          <a:bodyPr/>
          <a:lstStyle>
            <a:lvl1pPr marL="0" indent="0">
              <a:buNone/>
              <a:defRPr sz="2400">
                <a:solidFill>
                  <a:schemeClr val="tx1"/>
                </a:solidFill>
                <a:latin typeface="+mn-lt"/>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8" name="Slide Number Placeholder 5">
            <a:extLst>
              <a:ext uri="{FF2B5EF4-FFF2-40B4-BE49-F238E27FC236}">
                <a16:creationId xmlns:a16="http://schemas.microsoft.com/office/drawing/2014/main" id="{867325DE-BE5C-1C58-569B-13335A5BDF02}"/>
              </a:ext>
            </a:extLst>
          </p:cNvPr>
          <p:cNvSpPr>
            <a:spLocks noGrp="1"/>
          </p:cNvSpPr>
          <p:nvPr>
            <p:ph type="sldNum" sz="quarter" idx="10"/>
          </p:nvPr>
        </p:nvSpPr>
        <p:spPr/>
        <p:txBody>
          <a:bodyPr/>
          <a:lstStyle>
            <a:lvl1pPr algn="l">
              <a:defRPr sz="1200">
                <a:solidFill>
                  <a:schemeClr val="tx1"/>
                </a:solidFill>
              </a:defRPr>
            </a:lvl1pPr>
          </a:lstStyle>
          <a:p>
            <a:pPr>
              <a:defRPr/>
            </a:pPr>
            <a:fld id="{2A9DCC2B-C50C-4B72-9570-58C0D049B50C}" type="slidenum">
              <a:rPr lang="en-US"/>
              <a:pPr>
                <a:defRPr/>
              </a:pPr>
              <a:t>‹#›</a:t>
            </a:fld>
            <a:endParaRPr lang="en-US"/>
          </a:p>
        </p:txBody>
      </p:sp>
      <p:sp>
        <p:nvSpPr>
          <p:cNvPr id="9" name="Footer Placeholder 4">
            <a:extLst>
              <a:ext uri="{FF2B5EF4-FFF2-40B4-BE49-F238E27FC236}">
                <a16:creationId xmlns:a16="http://schemas.microsoft.com/office/drawing/2014/main" id="{43301D95-4FF0-2334-F4E9-14D51EDDC25D}"/>
              </a:ext>
            </a:extLst>
          </p:cNvPr>
          <p:cNvSpPr>
            <a:spLocks noGrp="1"/>
          </p:cNvSpPr>
          <p:nvPr>
            <p:ph type="ftr" sz="quarter" idx="11"/>
          </p:nvPr>
        </p:nvSpPr>
        <p:spPr/>
        <p:txBody>
          <a:bodyPr/>
          <a:lstStyle>
            <a:lvl1pPr algn="l">
              <a:defRPr sz="1200">
                <a:solidFill>
                  <a:schemeClr val="tx1"/>
                </a:solidFill>
                <a:latin typeface="Raleway" panose="00000500000000000000" pitchFamily="50" charset="0"/>
              </a:defRPr>
            </a:lvl1pPr>
          </a:lstStyle>
          <a:p>
            <a:pPr>
              <a:defRPr/>
            </a:pPr>
            <a:r>
              <a:rPr lang="en-US"/>
              <a:t>Presentation Name</a:t>
            </a:r>
          </a:p>
        </p:txBody>
      </p:sp>
    </p:spTree>
    <p:extLst>
      <p:ext uri="{BB962C8B-B14F-4D97-AF65-F5344CB8AC3E}">
        <p14:creationId xmlns:p14="http://schemas.microsoft.com/office/powerpoint/2010/main" val="294565948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4_Section Header">
    <p:spTree>
      <p:nvGrpSpPr>
        <p:cNvPr id="1" name=""/>
        <p:cNvGrpSpPr/>
        <p:nvPr/>
      </p:nvGrpSpPr>
      <p:grpSpPr>
        <a:xfrm>
          <a:off x="0" y="0"/>
          <a:ext cx="0" cy="0"/>
          <a:chOff x="0" y="0"/>
          <a:chExt cx="0" cy="0"/>
        </a:xfrm>
      </p:grpSpPr>
      <p:pic>
        <p:nvPicPr>
          <p:cNvPr id="2" name="Graphic 3">
            <a:extLst>
              <a:ext uri="{FF2B5EF4-FFF2-40B4-BE49-F238E27FC236}">
                <a16:creationId xmlns:a16="http://schemas.microsoft.com/office/drawing/2014/main" id="{E2F285BE-72F1-D34D-BCDB-629A831FFC28}"/>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39688" y="0"/>
            <a:ext cx="12225338" cy="687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Graphic 4">
            <a:extLst>
              <a:ext uri="{FF2B5EF4-FFF2-40B4-BE49-F238E27FC236}">
                <a16:creationId xmlns:a16="http://schemas.microsoft.com/office/drawing/2014/main" id="{6F401B76-D844-8108-ECD8-34F448DC6386}"/>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9431338" y="6056313"/>
            <a:ext cx="2571750" cy="620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itle 1"/>
          <p:cNvSpPr>
            <a:spLocks noGrp="1"/>
          </p:cNvSpPr>
          <p:nvPr>
            <p:ph type="title"/>
          </p:nvPr>
        </p:nvSpPr>
        <p:spPr>
          <a:xfrm>
            <a:off x="463060" y="1178721"/>
            <a:ext cx="4043352" cy="2250279"/>
          </a:xfrm>
        </p:spPr>
        <p:txBody>
          <a:bodyPr>
            <a:normAutofit/>
          </a:bodyPr>
          <a:lstStyle>
            <a:lvl1pPr>
              <a:defRPr sz="3600">
                <a:solidFill>
                  <a:schemeClr val="tx1"/>
                </a:solidFill>
                <a:latin typeface="Raleway" panose="00000500000000000000" pitchFamily="50" charset="0"/>
              </a:defRPr>
            </a:lvl1pPr>
          </a:lstStyle>
          <a:p>
            <a:r>
              <a:rPr lang="en-US"/>
              <a:t>Click to edit Master title style</a:t>
            </a:r>
          </a:p>
        </p:txBody>
      </p:sp>
      <p:sp>
        <p:nvSpPr>
          <p:cNvPr id="10" name="Text Placeholder 2"/>
          <p:cNvSpPr>
            <a:spLocks noGrp="1"/>
          </p:cNvSpPr>
          <p:nvPr>
            <p:ph type="body" idx="1"/>
          </p:nvPr>
        </p:nvSpPr>
        <p:spPr>
          <a:xfrm>
            <a:off x="463060" y="3536888"/>
            <a:ext cx="4043352" cy="2046963"/>
          </a:xfrm>
        </p:spPr>
        <p:txBody>
          <a:bodyPr/>
          <a:lstStyle>
            <a:lvl1pPr marL="0" indent="0">
              <a:buNone/>
              <a:defRPr sz="2400">
                <a:solidFill>
                  <a:schemeClr val="tx1"/>
                </a:solidFill>
                <a:latin typeface="Raleway" panose="00000500000000000000" pitchFamily="50"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Slide Number Placeholder 5">
            <a:extLst>
              <a:ext uri="{FF2B5EF4-FFF2-40B4-BE49-F238E27FC236}">
                <a16:creationId xmlns:a16="http://schemas.microsoft.com/office/drawing/2014/main" id="{2BC1CCC3-8C15-104E-032C-059B89C850B7}"/>
              </a:ext>
            </a:extLst>
          </p:cNvPr>
          <p:cNvSpPr>
            <a:spLocks noGrp="1"/>
          </p:cNvSpPr>
          <p:nvPr>
            <p:ph type="sldNum" sz="quarter" idx="10"/>
          </p:nvPr>
        </p:nvSpPr>
        <p:spPr/>
        <p:txBody>
          <a:bodyPr/>
          <a:lstStyle>
            <a:lvl1pPr algn="l">
              <a:defRPr sz="1200">
                <a:solidFill>
                  <a:schemeClr val="tx1"/>
                </a:solidFill>
              </a:defRPr>
            </a:lvl1pPr>
          </a:lstStyle>
          <a:p>
            <a:pPr>
              <a:defRPr/>
            </a:pPr>
            <a:fld id="{D2CBB99B-9974-428C-AA4E-24BA4B6789B4}" type="slidenum">
              <a:rPr lang="en-US"/>
              <a:pPr>
                <a:defRPr/>
              </a:pPr>
              <a:t>‹#›</a:t>
            </a:fld>
            <a:endParaRPr lang="en-US"/>
          </a:p>
        </p:txBody>
      </p:sp>
      <p:sp>
        <p:nvSpPr>
          <p:cNvPr id="5" name="Footer Placeholder 4">
            <a:extLst>
              <a:ext uri="{FF2B5EF4-FFF2-40B4-BE49-F238E27FC236}">
                <a16:creationId xmlns:a16="http://schemas.microsoft.com/office/drawing/2014/main" id="{FEB6633D-D6EE-B2C9-9304-9D92A3DD7D0F}"/>
              </a:ext>
            </a:extLst>
          </p:cNvPr>
          <p:cNvSpPr>
            <a:spLocks noGrp="1"/>
          </p:cNvSpPr>
          <p:nvPr>
            <p:ph type="ftr" sz="quarter" idx="11"/>
          </p:nvPr>
        </p:nvSpPr>
        <p:spPr>
          <a:xfrm>
            <a:off x="1149350" y="6289675"/>
            <a:ext cx="3357563" cy="365125"/>
          </a:xfrm>
        </p:spPr>
        <p:txBody>
          <a:bodyPr/>
          <a:lstStyle>
            <a:lvl1pPr algn="l">
              <a:defRPr sz="1200">
                <a:solidFill>
                  <a:schemeClr val="tx1"/>
                </a:solidFill>
                <a:latin typeface="Raleway" panose="00000500000000000000" pitchFamily="50" charset="0"/>
              </a:defRPr>
            </a:lvl1pPr>
          </a:lstStyle>
          <a:p>
            <a:pPr>
              <a:defRPr/>
            </a:pPr>
            <a:r>
              <a:rPr lang="en-US"/>
              <a:t>Presentation Name</a:t>
            </a:r>
          </a:p>
        </p:txBody>
      </p:sp>
    </p:spTree>
    <p:extLst>
      <p:ext uri="{BB962C8B-B14F-4D97-AF65-F5344CB8AC3E}">
        <p14:creationId xmlns:p14="http://schemas.microsoft.com/office/powerpoint/2010/main" val="124300482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pic>
        <p:nvPicPr>
          <p:cNvPr id="7" name="Graphic 3">
            <a:extLst>
              <a:ext uri="{FF2B5EF4-FFF2-40B4-BE49-F238E27FC236}">
                <a16:creationId xmlns:a16="http://schemas.microsoft.com/office/drawing/2014/main" id="{1C8927C4-4396-B8C7-865C-A8F168090468}"/>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9377363" y="6072188"/>
            <a:ext cx="2571750" cy="619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463062" y="365128"/>
            <a:ext cx="11275645" cy="986595"/>
          </a:xfrm>
        </p:spPr>
        <p:txBody>
          <a:bodyPr/>
          <a:lstStyle>
            <a:lvl1pPr>
              <a:defRPr>
                <a:latin typeface="+mn-lt"/>
              </a:defRPr>
            </a:lvl1pPr>
          </a:lstStyle>
          <a:p>
            <a:r>
              <a:rPr lang="en-US"/>
              <a:t>Click to edit Master title style</a:t>
            </a:r>
          </a:p>
        </p:txBody>
      </p:sp>
      <p:sp>
        <p:nvSpPr>
          <p:cNvPr id="3" name="Text Placeholder 2"/>
          <p:cNvSpPr>
            <a:spLocks noGrp="1"/>
          </p:cNvSpPr>
          <p:nvPr>
            <p:ph type="body" idx="1"/>
          </p:nvPr>
        </p:nvSpPr>
        <p:spPr>
          <a:xfrm>
            <a:off x="463063" y="1482165"/>
            <a:ext cx="5157787" cy="475844"/>
          </a:xfrm>
        </p:spPr>
        <p:txBody>
          <a:bodyPr/>
          <a:lstStyle>
            <a:lvl1pPr marL="0" indent="0">
              <a:buNone/>
              <a:defRPr sz="2400" b="0">
                <a:latin typeface="Raleway" panose="00000500000000000000" pitchFamily="50"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463063" y="2037377"/>
            <a:ext cx="5157787" cy="4034238"/>
          </a:xfrm>
        </p:spPr>
        <p:txBody>
          <a:bodyPr>
            <a:normAutofit/>
          </a:bodyPr>
          <a:lstStyle>
            <a:lvl1pPr defTabSz="540000">
              <a:buClr>
                <a:srgbClr val="00B0F0"/>
              </a:buClr>
              <a:buSzPct val="75000"/>
              <a:defRPr sz="1800">
                <a:latin typeface="Raleway" panose="00000500000000000000" pitchFamily="50" charset="0"/>
              </a:defRPr>
            </a:lvl1pPr>
            <a:lvl2pPr defTabSz="540000">
              <a:buClr>
                <a:srgbClr val="00B0F0"/>
              </a:buClr>
              <a:buSzPct val="75000"/>
              <a:defRPr sz="1800">
                <a:latin typeface="Raleway" panose="00000500000000000000" pitchFamily="50" charset="0"/>
              </a:defRPr>
            </a:lvl2pPr>
            <a:lvl3pPr defTabSz="540000">
              <a:buClr>
                <a:srgbClr val="00B0F0"/>
              </a:buClr>
              <a:buSzPct val="75000"/>
              <a:defRPr sz="1800">
                <a:latin typeface="Raleway" panose="00000500000000000000" pitchFamily="50" charset="0"/>
              </a:defRPr>
            </a:lvl3pPr>
            <a:lvl4pPr defTabSz="540000">
              <a:buClr>
                <a:srgbClr val="00B0F0"/>
              </a:buClr>
              <a:buSzPct val="75000"/>
              <a:defRPr sz="1800">
                <a:latin typeface="Raleway" panose="00000500000000000000" pitchFamily="50" charset="0"/>
              </a:defRPr>
            </a:lvl4pPr>
            <a:lvl5pPr defTabSz="540000">
              <a:buClr>
                <a:srgbClr val="00B0F0"/>
              </a:buClr>
              <a:buSzPct val="75000"/>
              <a:defRPr sz="1800">
                <a:latin typeface="Raleway" panose="00000500000000000000" pitchFamily="50" charset="0"/>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555519" y="1482165"/>
            <a:ext cx="5183188" cy="475844"/>
          </a:xfrm>
        </p:spPr>
        <p:txBody>
          <a:bodyPr/>
          <a:lstStyle>
            <a:lvl1pPr marL="0" indent="0">
              <a:buNone/>
              <a:defRPr sz="2400" b="0">
                <a:latin typeface="Raleway" panose="00000500000000000000" pitchFamily="50"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555519" y="2037376"/>
            <a:ext cx="5183188" cy="4034239"/>
          </a:xfrm>
        </p:spPr>
        <p:txBody>
          <a:bodyPr>
            <a:normAutofit/>
          </a:bodyPr>
          <a:lstStyle>
            <a:lvl1pPr>
              <a:buClr>
                <a:srgbClr val="00B0F0"/>
              </a:buClr>
              <a:buSzPct val="75000"/>
              <a:defRPr sz="1800">
                <a:latin typeface="Raleway" panose="00000500000000000000" pitchFamily="50" charset="0"/>
              </a:defRPr>
            </a:lvl1pPr>
            <a:lvl2pPr>
              <a:buClr>
                <a:srgbClr val="00B0F0"/>
              </a:buClr>
              <a:buSzPct val="75000"/>
              <a:defRPr sz="1800">
                <a:latin typeface="Raleway" panose="00000500000000000000" pitchFamily="50" charset="0"/>
              </a:defRPr>
            </a:lvl2pPr>
            <a:lvl3pPr>
              <a:buClr>
                <a:srgbClr val="00B0F0"/>
              </a:buClr>
              <a:buSzPct val="75000"/>
              <a:defRPr sz="1800">
                <a:latin typeface="Raleway" panose="00000500000000000000" pitchFamily="50" charset="0"/>
              </a:defRPr>
            </a:lvl3pPr>
            <a:lvl4pPr>
              <a:buClr>
                <a:srgbClr val="00B0F0"/>
              </a:buClr>
              <a:buSzPct val="75000"/>
              <a:defRPr sz="1800">
                <a:latin typeface="Raleway" panose="00000500000000000000" pitchFamily="50" charset="0"/>
              </a:defRPr>
            </a:lvl4pPr>
            <a:lvl5pPr>
              <a:buClr>
                <a:srgbClr val="00B0F0"/>
              </a:buClr>
              <a:buSzPct val="75000"/>
              <a:defRPr sz="1800">
                <a:latin typeface="Raleway" panose="00000500000000000000" pitchFamily="50" charset="0"/>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Slide Number Placeholder 5">
            <a:extLst>
              <a:ext uri="{FF2B5EF4-FFF2-40B4-BE49-F238E27FC236}">
                <a16:creationId xmlns:a16="http://schemas.microsoft.com/office/drawing/2014/main" id="{F78856C9-3E26-9381-A3B9-B48FECEE7130}"/>
              </a:ext>
            </a:extLst>
          </p:cNvPr>
          <p:cNvSpPr>
            <a:spLocks noGrp="1"/>
          </p:cNvSpPr>
          <p:nvPr>
            <p:ph type="sldNum" sz="quarter" idx="10"/>
          </p:nvPr>
        </p:nvSpPr>
        <p:spPr>
          <a:xfrm>
            <a:off x="463550" y="6276975"/>
            <a:ext cx="511175" cy="365125"/>
          </a:xfrm>
        </p:spPr>
        <p:txBody>
          <a:bodyPr/>
          <a:lstStyle>
            <a:lvl1pPr>
              <a:defRPr>
                <a:solidFill>
                  <a:schemeClr val="tx1"/>
                </a:solidFill>
                <a:latin typeface="Raleway" panose="00000500000000000000" pitchFamily="50" charset="0"/>
              </a:defRPr>
            </a:lvl1pPr>
          </a:lstStyle>
          <a:p>
            <a:pPr>
              <a:defRPr/>
            </a:pPr>
            <a:fld id="{C4F7A51F-28E6-4CF1-B44F-D98C3BC03F76}" type="slidenum">
              <a:rPr lang="en-US"/>
              <a:pPr>
                <a:defRPr/>
              </a:pPr>
              <a:t>‹#›</a:t>
            </a:fld>
            <a:endParaRPr lang="en-US"/>
          </a:p>
        </p:txBody>
      </p:sp>
      <p:sp>
        <p:nvSpPr>
          <p:cNvPr id="9" name="Footer Placeholder 4">
            <a:extLst>
              <a:ext uri="{FF2B5EF4-FFF2-40B4-BE49-F238E27FC236}">
                <a16:creationId xmlns:a16="http://schemas.microsoft.com/office/drawing/2014/main" id="{35E96625-A18C-0E9B-A860-D58848F11933}"/>
              </a:ext>
            </a:extLst>
          </p:cNvPr>
          <p:cNvSpPr>
            <a:spLocks noGrp="1"/>
          </p:cNvSpPr>
          <p:nvPr>
            <p:ph type="ftr" sz="quarter" idx="11"/>
          </p:nvPr>
        </p:nvSpPr>
        <p:spPr>
          <a:xfrm>
            <a:off x="976313" y="6276975"/>
            <a:ext cx="3357562" cy="365125"/>
          </a:xfrm>
        </p:spPr>
        <p:txBody>
          <a:bodyPr/>
          <a:lstStyle>
            <a:lvl1pPr algn="l">
              <a:defRPr sz="1200">
                <a:solidFill>
                  <a:schemeClr val="tx1"/>
                </a:solidFill>
                <a:latin typeface="Raleway" panose="00000500000000000000" pitchFamily="50" charset="0"/>
              </a:defRPr>
            </a:lvl1pPr>
          </a:lstStyle>
          <a:p>
            <a:pPr>
              <a:defRPr/>
            </a:pPr>
            <a:r>
              <a:rPr lang="en-US"/>
              <a:t>Presentation Name</a:t>
            </a:r>
          </a:p>
        </p:txBody>
      </p:sp>
    </p:spTree>
    <p:extLst>
      <p:ext uri="{BB962C8B-B14F-4D97-AF65-F5344CB8AC3E}">
        <p14:creationId xmlns:p14="http://schemas.microsoft.com/office/powerpoint/2010/main" val="73615499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ags" Target="../tags/tag2.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alpha val="50195"/>
          </a:schemeClr>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a16="http://schemas.microsoft.com/office/drawing/2014/main" id="{6337F1DE-AE45-CFA7-27D4-050DE9096FA4}"/>
              </a:ext>
            </a:extLst>
          </p:cNvPr>
          <p:cNvSpPr>
            <a:spLocks noGrp="1" noChangeArrowheads="1"/>
          </p:cNvSpPr>
          <p:nvPr>
            <p:ph type="title"/>
          </p:nvPr>
        </p:nvSpPr>
        <p:spPr bwMode="auto">
          <a:xfrm>
            <a:off x="463550" y="365125"/>
            <a:ext cx="11274425"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title style</a:t>
            </a:r>
          </a:p>
        </p:txBody>
      </p:sp>
      <p:sp>
        <p:nvSpPr>
          <p:cNvPr id="1027" name="Text Placeholder 2">
            <a:extLst>
              <a:ext uri="{FF2B5EF4-FFF2-40B4-BE49-F238E27FC236}">
                <a16:creationId xmlns:a16="http://schemas.microsoft.com/office/drawing/2014/main" id="{5685C90D-E2EF-1052-E6FC-FB736F0C0933}"/>
              </a:ext>
            </a:extLst>
          </p:cNvPr>
          <p:cNvSpPr>
            <a:spLocks noGrp="1" noChangeArrowheads="1"/>
          </p:cNvSpPr>
          <p:nvPr>
            <p:ph type="body" idx="1"/>
          </p:nvPr>
        </p:nvSpPr>
        <p:spPr bwMode="auto">
          <a:xfrm>
            <a:off x="463550" y="1825625"/>
            <a:ext cx="11274425"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Paragraph without bullets</a:t>
            </a:r>
          </a:p>
          <a:p>
            <a:pPr lvl="0"/>
            <a:r>
              <a:rPr lang="en-US" altLang="en-US"/>
              <a:t>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6" name="Slide Number Placeholder 5">
            <a:extLst>
              <a:ext uri="{FF2B5EF4-FFF2-40B4-BE49-F238E27FC236}">
                <a16:creationId xmlns:a16="http://schemas.microsoft.com/office/drawing/2014/main" id="{68B3E027-BA33-338C-9A91-B5315E6636E9}"/>
              </a:ext>
            </a:extLst>
          </p:cNvPr>
          <p:cNvSpPr>
            <a:spLocks noGrp="1"/>
          </p:cNvSpPr>
          <p:nvPr>
            <p:ph type="sldNum" sz="quarter" idx="4"/>
          </p:nvPr>
        </p:nvSpPr>
        <p:spPr>
          <a:xfrm>
            <a:off x="463550" y="6276975"/>
            <a:ext cx="685800" cy="365125"/>
          </a:xfrm>
          <a:prstGeom prst="rect">
            <a:avLst/>
          </a:prstGeom>
        </p:spPr>
        <p:txBody>
          <a:bodyPr vert="horz" lIns="91440" tIns="45720" rIns="91440" bIns="45720" rtlCol="0" anchor="ctr"/>
          <a:lstStyle>
            <a:lvl1pPr algn="l" eaLnBrk="1" fontAlgn="auto" hangingPunct="1">
              <a:spcBef>
                <a:spcPts val="0"/>
              </a:spcBef>
              <a:spcAft>
                <a:spcPts val="0"/>
              </a:spcAft>
              <a:defRPr sz="1200" b="1">
                <a:solidFill>
                  <a:schemeClr val="tx1"/>
                </a:solidFill>
                <a:latin typeface="+mn-lt"/>
              </a:defRPr>
            </a:lvl1pPr>
          </a:lstStyle>
          <a:p>
            <a:pPr>
              <a:defRPr/>
            </a:pPr>
            <a:fld id="{4AD68439-F7C8-4CE4-9C7C-6F691714B9C4}" type="slidenum">
              <a:rPr lang="en-US"/>
              <a:pPr>
                <a:defRPr/>
              </a:pPr>
              <a:t>‹#›</a:t>
            </a:fld>
            <a:endParaRPr lang="en-US"/>
          </a:p>
        </p:txBody>
      </p:sp>
      <p:sp>
        <p:nvSpPr>
          <p:cNvPr id="8" name="Footer Placeholder 4">
            <a:extLst>
              <a:ext uri="{FF2B5EF4-FFF2-40B4-BE49-F238E27FC236}">
                <a16:creationId xmlns:a16="http://schemas.microsoft.com/office/drawing/2014/main" id="{C3772327-B147-8327-B58F-F548E1A0ABF2}"/>
              </a:ext>
            </a:extLst>
          </p:cNvPr>
          <p:cNvSpPr>
            <a:spLocks noGrp="1"/>
          </p:cNvSpPr>
          <p:nvPr>
            <p:ph type="ftr" sz="quarter" idx="3"/>
          </p:nvPr>
        </p:nvSpPr>
        <p:spPr>
          <a:xfrm>
            <a:off x="1149350" y="6276975"/>
            <a:ext cx="3357563" cy="365125"/>
          </a:xfrm>
          <a:prstGeom prst="rect">
            <a:avLst/>
          </a:prstGeom>
        </p:spPr>
        <p:txBody>
          <a:bodyPr anchor="ctr"/>
          <a:lstStyle>
            <a:lvl1pPr algn="l" eaLnBrk="1" fontAlgn="auto" hangingPunct="1">
              <a:spcBef>
                <a:spcPts val="0"/>
              </a:spcBef>
              <a:spcAft>
                <a:spcPts val="0"/>
              </a:spcAft>
              <a:defRPr sz="1200" b="1">
                <a:solidFill>
                  <a:schemeClr val="tx1"/>
                </a:solidFill>
                <a:latin typeface="+mn-lt"/>
              </a:defRPr>
            </a:lvl1pPr>
          </a:lstStyle>
          <a:p>
            <a:pPr>
              <a:defRPr/>
            </a:pPr>
            <a:r>
              <a:rPr lang="en-US"/>
              <a:t>Presentation Name</a:t>
            </a:r>
          </a:p>
        </p:txBody>
      </p:sp>
    </p:spTree>
    <p:custDataLst>
      <p:tags r:id="rId11"/>
    </p:custDataLst>
  </p:cSld>
  <p:clrMap bg1="lt1" tx1="dk1" bg2="lt2" tx2="dk2" accent1="accent1" accent2="accent2" accent3="accent3" accent4="accent4" accent5="accent5" accent6="accent6" hlink="hlink" folHlink="folHlink"/>
  <p:sldLayoutIdLst>
    <p:sldLayoutId id="2147483734" r:id="rId1"/>
    <p:sldLayoutId id="2147483735" r:id="rId2"/>
    <p:sldLayoutId id="2147483736" r:id="rId3"/>
    <p:sldLayoutId id="2147483737" r:id="rId4"/>
    <p:sldLayoutId id="2147483738" r:id="rId5"/>
    <p:sldLayoutId id="2147483739" r:id="rId6"/>
    <p:sldLayoutId id="2147483740" r:id="rId7"/>
    <p:sldLayoutId id="2147483741" r:id="rId8"/>
    <p:sldLayoutId id="2147483742" r:id="rId9"/>
  </p:sldLayoutIdLst>
  <p:hf hdr="0" dt="0"/>
  <p:txStyles>
    <p:titleStyle>
      <a:lvl1pPr algn="l" rtl="0" eaLnBrk="0" fontAlgn="base" hangingPunct="0">
        <a:lnSpc>
          <a:spcPct val="90000"/>
        </a:lnSpc>
        <a:spcBef>
          <a:spcPct val="0"/>
        </a:spcBef>
        <a:spcAft>
          <a:spcPct val="0"/>
        </a:spcAft>
        <a:defRPr sz="3200" b="1" kern="1200">
          <a:solidFill>
            <a:schemeClr val="tx1"/>
          </a:solidFill>
          <a:latin typeface="Calibri" panose="020F0502020204030204" pitchFamily="34" charset="0"/>
          <a:ea typeface="+mj-ea"/>
          <a:cs typeface="Calibri" panose="020F0502020204030204" pitchFamily="34" charset="0"/>
        </a:defRPr>
      </a:lvl1pPr>
      <a:lvl2pPr algn="l" rtl="0" eaLnBrk="0" fontAlgn="base" hangingPunct="0">
        <a:lnSpc>
          <a:spcPct val="90000"/>
        </a:lnSpc>
        <a:spcBef>
          <a:spcPct val="0"/>
        </a:spcBef>
        <a:spcAft>
          <a:spcPct val="0"/>
        </a:spcAft>
        <a:defRPr sz="3200" b="1">
          <a:solidFill>
            <a:schemeClr val="tx1"/>
          </a:solidFill>
          <a:latin typeface="Calibri" panose="020F0502020204030204" pitchFamily="34" charset="0"/>
          <a:cs typeface="Calibri" panose="020F0502020204030204" pitchFamily="34" charset="0"/>
        </a:defRPr>
      </a:lvl2pPr>
      <a:lvl3pPr algn="l" rtl="0" eaLnBrk="0" fontAlgn="base" hangingPunct="0">
        <a:lnSpc>
          <a:spcPct val="90000"/>
        </a:lnSpc>
        <a:spcBef>
          <a:spcPct val="0"/>
        </a:spcBef>
        <a:spcAft>
          <a:spcPct val="0"/>
        </a:spcAft>
        <a:defRPr sz="3200" b="1">
          <a:solidFill>
            <a:schemeClr val="tx1"/>
          </a:solidFill>
          <a:latin typeface="Calibri" panose="020F0502020204030204" pitchFamily="34" charset="0"/>
          <a:cs typeface="Calibri" panose="020F0502020204030204" pitchFamily="34" charset="0"/>
        </a:defRPr>
      </a:lvl3pPr>
      <a:lvl4pPr algn="l" rtl="0" eaLnBrk="0" fontAlgn="base" hangingPunct="0">
        <a:lnSpc>
          <a:spcPct val="90000"/>
        </a:lnSpc>
        <a:spcBef>
          <a:spcPct val="0"/>
        </a:spcBef>
        <a:spcAft>
          <a:spcPct val="0"/>
        </a:spcAft>
        <a:defRPr sz="3200" b="1">
          <a:solidFill>
            <a:schemeClr val="tx1"/>
          </a:solidFill>
          <a:latin typeface="Calibri" panose="020F0502020204030204" pitchFamily="34" charset="0"/>
          <a:cs typeface="Calibri" panose="020F0502020204030204" pitchFamily="34" charset="0"/>
        </a:defRPr>
      </a:lvl4pPr>
      <a:lvl5pPr algn="l" rtl="0" eaLnBrk="0" fontAlgn="base" hangingPunct="0">
        <a:lnSpc>
          <a:spcPct val="90000"/>
        </a:lnSpc>
        <a:spcBef>
          <a:spcPct val="0"/>
        </a:spcBef>
        <a:spcAft>
          <a:spcPct val="0"/>
        </a:spcAft>
        <a:defRPr sz="3200" b="1">
          <a:solidFill>
            <a:schemeClr val="tx1"/>
          </a:solidFill>
          <a:latin typeface="Calibri" panose="020F0502020204030204" pitchFamily="34" charset="0"/>
          <a:cs typeface="Calibri" panose="020F0502020204030204" pitchFamily="34" charset="0"/>
        </a:defRPr>
      </a:lvl5pPr>
      <a:lvl6pPr marL="457200" algn="l" rtl="0" fontAlgn="base">
        <a:lnSpc>
          <a:spcPct val="90000"/>
        </a:lnSpc>
        <a:spcBef>
          <a:spcPct val="0"/>
        </a:spcBef>
        <a:spcAft>
          <a:spcPct val="0"/>
        </a:spcAft>
        <a:defRPr sz="3200" b="1">
          <a:solidFill>
            <a:schemeClr val="tx1"/>
          </a:solidFill>
          <a:latin typeface="Calibri" panose="020F0502020204030204" pitchFamily="34" charset="0"/>
          <a:cs typeface="Calibri" panose="020F0502020204030204" pitchFamily="34" charset="0"/>
        </a:defRPr>
      </a:lvl6pPr>
      <a:lvl7pPr marL="914400" algn="l" rtl="0" fontAlgn="base">
        <a:lnSpc>
          <a:spcPct val="90000"/>
        </a:lnSpc>
        <a:spcBef>
          <a:spcPct val="0"/>
        </a:spcBef>
        <a:spcAft>
          <a:spcPct val="0"/>
        </a:spcAft>
        <a:defRPr sz="3200" b="1">
          <a:solidFill>
            <a:schemeClr val="tx1"/>
          </a:solidFill>
          <a:latin typeface="Calibri" panose="020F0502020204030204" pitchFamily="34" charset="0"/>
          <a:cs typeface="Calibri" panose="020F0502020204030204" pitchFamily="34" charset="0"/>
        </a:defRPr>
      </a:lvl7pPr>
      <a:lvl8pPr marL="1371600" algn="l" rtl="0" fontAlgn="base">
        <a:lnSpc>
          <a:spcPct val="90000"/>
        </a:lnSpc>
        <a:spcBef>
          <a:spcPct val="0"/>
        </a:spcBef>
        <a:spcAft>
          <a:spcPct val="0"/>
        </a:spcAft>
        <a:defRPr sz="3200" b="1">
          <a:solidFill>
            <a:schemeClr val="tx1"/>
          </a:solidFill>
          <a:latin typeface="Calibri" panose="020F0502020204030204" pitchFamily="34" charset="0"/>
          <a:cs typeface="Calibri" panose="020F0502020204030204" pitchFamily="34" charset="0"/>
        </a:defRPr>
      </a:lvl8pPr>
      <a:lvl9pPr marL="1828800" algn="l" rtl="0" fontAlgn="base">
        <a:lnSpc>
          <a:spcPct val="90000"/>
        </a:lnSpc>
        <a:spcBef>
          <a:spcPct val="0"/>
        </a:spcBef>
        <a:spcAft>
          <a:spcPct val="0"/>
        </a:spcAft>
        <a:defRPr sz="3200" b="1">
          <a:solidFill>
            <a:schemeClr val="tx1"/>
          </a:solidFill>
          <a:latin typeface="Calibri" panose="020F0502020204030204" pitchFamily="34" charset="0"/>
          <a:cs typeface="Calibri" panose="020F0502020204030204" pitchFamily="34" charset="0"/>
        </a:defRPr>
      </a:lvl9pPr>
    </p:titleStyle>
    <p:bodyStyle>
      <a:lvl1pPr algn="l" rtl="0" eaLnBrk="0" fontAlgn="base" hangingPunct="0">
        <a:lnSpc>
          <a:spcPct val="90000"/>
        </a:lnSpc>
        <a:spcBef>
          <a:spcPts val="1000"/>
        </a:spcBef>
        <a:spcAft>
          <a:spcPct val="0"/>
        </a:spcAft>
        <a:buClr>
          <a:schemeClr val="accent2"/>
        </a:buClr>
        <a:buSzPct val="75000"/>
        <a:buFont typeface="Arial" panose="020B0604020202020204" pitchFamily="34" charset="0"/>
        <a:defRPr sz="16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4.xml"/><Relationship Id="rId1" Type="http://schemas.openxmlformats.org/officeDocument/2006/relationships/tags" Target="../tags/tag3.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6.xml"/><Relationship Id="rId1" Type="http://schemas.openxmlformats.org/officeDocument/2006/relationships/tags" Target="../tags/tag12.xml"/><Relationship Id="rId4" Type="http://schemas.openxmlformats.org/officeDocument/2006/relationships/image" Target="../media/image20.jpe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6.xml"/><Relationship Id="rId1" Type="http://schemas.openxmlformats.org/officeDocument/2006/relationships/tags" Target="../tags/tag13.xml"/></Relationships>
</file>

<file path=ppt/slides/_rels/slide12.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slideLayout" Target="../slideLayouts/slideLayout6.xml"/><Relationship Id="rId1" Type="http://schemas.openxmlformats.org/officeDocument/2006/relationships/tags" Target="../tags/tag14.xml"/></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tags" Target="../tags/tag15.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6.xml"/><Relationship Id="rId1" Type="http://schemas.openxmlformats.org/officeDocument/2006/relationships/tags" Target="../tags/tag16.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6.xml"/><Relationship Id="rId1" Type="http://schemas.openxmlformats.org/officeDocument/2006/relationships/tags" Target="../tags/tag17.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6.xml"/><Relationship Id="rId1" Type="http://schemas.openxmlformats.org/officeDocument/2006/relationships/tags" Target="../tags/tag18.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6.xml"/><Relationship Id="rId1" Type="http://schemas.openxmlformats.org/officeDocument/2006/relationships/tags" Target="../tags/tag19.xml"/><Relationship Id="rId4" Type="http://schemas.openxmlformats.org/officeDocument/2006/relationships/hyperlink" Target="https://forms.office.com/r/sdrmNdGVwx" TargetMode="Externa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4.xml"/><Relationship Id="rId1" Type="http://schemas.openxmlformats.org/officeDocument/2006/relationships/tags" Target="../tags/tag20.xml"/></Relationships>
</file>

<file path=ppt/slides/_rels/slide19.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slideLayout" Target="../slideLayouts/slideLayout6.xml"/><Relationship Id="rId1" Type="http://schemas.openxmlformats.org/officeDocument/2006/relationships/tags" Target="../tags/tag21.xml"/></Relationships>
</file>

<file path=ppt/slides/_rels/slide2.xml.rels><?xml version="1.0" encoding="UTF-8" standalone="yes"?>
<Relationships xmlns="http://schemas.openxmlformats.org/package/2006/relationships"><Relationship Id="rId3" Type="http://schemas.openxmlformats.org/officeDocument/2006/relationships/hyperlink" Target="https://www.ontario.ca/document/incident-management-system-ims-guidance-version-2" TargetMode="External"/><Relationship Id="rId2" Type="http://schemas.openxmlformats.org/officeDocument/2006/relationships/slideLayout" Target="../slideLayouts/slideLayout6.xml"/><Relationship Id="rId1" Type="http://schemas.openxmlformats.org/officeDocument/2006/relationships/tags" Target="../tags/tag4.xml"/><Relationship Id="rId4" Type="http://schemas.openxmlformats.org/officeDocument/2006/relationships/hyperlink" Target="https://www.ontario.ca/feedback/contact-us?id=26806&amp;nid=532569" TargetMode="Externa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6.xml"/><Relationship Id="rId1" Type="http://schemas.openxmlformats.org/officeDocument/2006/relationships/tags" Target="../tags/tag22.xml"/><Relationship Id="rId4" Type="http://schemas.openxmlformats.org/officeDocument/2006/relationships/image" Target="../media/image22.png"/></Relationships>
</file>

<file path=ppt/slides/_rels/slide21.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slideLayout" Target="../slideLayouts/slideLayout6.xml"/><Relationship Id="rId1" Type="http://schemas.openxmlformats.org/officeDocument/2006/relationships/tags" Target="../tags/tag23.xml"/></Relationships>
</file>

<file path=ppt/slides/_rels/slide22.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slideLayout" Target="../slideLayouts/slideLayout6.xml"/><Relationship Id="rId1" Type="http://schemas.openxmlformats.org/officeDocument/2006/relationships/tags" Target="../tags/tag24.xml"/></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tags" Target="../tags/tag25.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6.xml"/><Relationship Id="rId1" Type="http://schemas.openxmlformats.org/officeDocument/2006/relationships/tags" Target="../tags/tag26.xml"/><Relationship Id="rId4" Type="http://schemas.openxmlformats.org/officeDocument/2006/relationships/image" Target="../media/image25.png"/></Relationships>
</file>

<file path=ppt/slides/_rels/slide25.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slideLayout" Target="../slideLayouts/slideLayout6.xml"/><Relationship Id="rId1" Type="http://schemas.openxmlformats.org/officeDocument/2006/relationships/tags" Target="../tags/tag27.xml"/></Relationships>
</file>

<file path=ppt/slides/_rels/slide26.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slideLayout" Target="../slideLayouts/slideLayout6.xml"/><Relationship Id="rId1" Type="http://schemas.openxmlformats.org/officeDocument/2006/relationships/tags" Target="../tags/tag28.xml"/></Relationships>
</file>

<file path=ppt/slides/_rels/slide27.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slideLayout" Target="../slideLayouts/slideLayout6.xml"/><Relationship Id="rId1" Type="http://schemas.openxmlformats.org/officeDocument/2006/relationships/tags" Target="../tags/tag29.xml"/></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tags" Target="../tags/tag30.xml"/></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tags" Target="../tags/tag31.xml"/></Relationships>
</file>

<file path=ppt/slides/_rels/slide3.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slideLayout" Target="../slideLayouts/slideLayout6.xml"/><Relationship Id="rId1" Type="http://schemas.openxmlformats.org/officeDocument/2006/relationships/tags" Target="../tags/tag5.xml"/><Relationship Id="rId5" Type="http://schemas.openxmlformats.org/officeDocument/2006/relationships/image" Target="../media/image11.jpeg"/><Relationship Id="rId4" Type="http://schemas.openxmlformats.org/officeDocument/2006/relationships/image" Target="../media/image10.jpeg"/></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tags" Target="../tags/tag32.xml"/></Relationships>
</file>

<file path=ppt/slides/_rels/slide31.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slideLayout" Target="../slideLayouts/slideLayout6.xml"/><Relationship Id="rId1" Type="http://schemas.openxmlformats.org/officeDocument/2006/relationships/tags" Target="../tags/tag33.xml"/></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tags" Target="../tags/tag34.xml"/></Relationships>
</file>

<file path=ppt/slides/_rels/slide33.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tags" Target="../tags/tag35.xml"/></Relationships>
</file>

<file path=ppt/slides/_rels/slide34.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tags" Target="../tags/tag36.xml"/></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6.xml"/><Relationship Id="rId1" Type="http://schemas.openxmlformats.org/officeDocument/2006/relationships/tags" Target="../tags/tag37.xml"/><Relationship Id="rId4" Type="http://schemas.openxmlformats.org/officeDocument/2006/relationships/hyperlink" Target="https://forms.office.com/r/sdrmNdGVwx" TargetMode="External"/></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4.xml"/><Relationship Id="rId1" Type="http://schemas.openxmlformats.org/officeDocument/2006/relationships/tags" Target="../tags/tag38.xml"/></Relationships>
</file>

<file path=ppt/slides/_rels/slide37.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tags" Target="../tags/tag39.xml"/></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6.xml"/><Relationship Id="rId1" Type="http://schemas.openxmlformats.org/officeDocument/2006/relationships/tags" Target="../tags/tag40.xml"/></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6.xml"/><Relationship Id="rId1" Type="http://schemas.openxmlformats.org/officeDocument/2006/relationships/tags" Target="../tags/tag41.xml"/><Relationship Id="rId4" Type="http://schemas.openxmlformats.org/officeDocument/2006/relationships/image" Target="../media/image30.jpe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tags" Target="../tags/tag6.xml"/></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6.xml"/><Relationship Id="rId1" Type="http://schemas.openxmlformats.org/officeDocument/2006/relationships/tags" Target="../tags/tag42.xml"/></Relationships>
</file>

<file path=ppt/slides/_rels/slide41.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slideLayout" Target="../slideLayouts/slideLayout6.xml"/><Relationship Id="rId1" Type="http://schemas.openxmlformats.org/officeDocument/2006/relationships/tags" Target="../tags/tag43.xml"/></Relationships>
</file>

<file path=ppt/slides/_rels/slide42.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slideLayout" Target="../slideLayouts/slideLayout6.xml"/><Relationship Id="rId1" Type="http://schemas.openxmlformats.org/officeDocument/2006/relationships/tags" Target="../tags/tag44.xml"/></Relationships>
</file>

<file path=ppt/slides/_rels/slide43.xml.rels><?xml version="1.0" encoding="UTF-8" standalone="yes"?>
<Relationships xmlns="http://schemas.openxmlformats.org/package/2006/relationships"><Relationship Id="rId8" Type="http://schemas.openxmlformats.org/officeDocument/2006/relationships/image" Target="../media/image37.png"/><Relationship Id="rId3" Type="http://schemas.openxmlformats.org/officeDocument/2006/relationships/notesSlide" Target="../notesSlides/notesSlide18.xml"/><Relationship Id="rId7" Type="http://schemas.openxmlformats.org/officeDocument/2006/relationships/image" Target="../media/image36.png"/><Relationship Id="rId12" Type="http://schemas.openxmlformats.org/officeDocument/2006/relationships/image" Target="../media/image41.png"/><Relationship Id="rId2" Type="http://schemas.openxmlformats.org/officeDocument/2006/relationships/slideLayout" Target="../slideLayouts/slideLayout6.xml"/><Relationship Id="rId1" Type="http://schemas.openxmlformats.org/officeDocument/2006/relationships/tags" Target="../tags/tag45.xml"/><Relationship Id="rId6" Type="http://schemas.openxmlformats.org/officeDocument/2006/relationships/image" Target="../media/image35.png"/><Relationship Id="rId11" Type="http://schemas.openxmlformats.org/officeDocument/2006/relationships/image" Target="../media/image40.png"/><Relationship Id="rId5" Type="http://schemas.openxmlformats.org/officeDocument/2006/relationships/image" Target="../media/image34.png"/><Relationship Id="rId10" Type="http://schemas.openxmlformats.org/officeDocument/2006/relationships/image" Target="../media/image39.png"/><Relationship Id="rId4" Type="http://schemas.openxmlformats.org/officeDocument/2006/relationships/image" Target="../media/image33.png"/><Relationship Id="rId9" Type="http://schemas.openxmlformats.org/officeDocument/2006/relationships/image" Target="../media/image38.png"/></Relationships>
</file>

<file path=ppt/slides/_rels/slide44.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tags" Target="../tags/tag46.xml"/></Relationships>
</file>

<file path=ppt/slides/_rels/slide45.xml.rels><?xml version="1.0" encoding="UTF-8" standalone="yes"?>
<Relationships xmlns="http://schemas.openxmlformats.org/package/2006/relationships"><Relationship Id="rId3" Type="http://schemas.openxmlformats.org/officeDocument/2006/relationships/notesSlide" Target="../notesSlides/notesSlide19.xml"/><Relationship Id="rId7" Type="http://schemas.openxmlformats.org/officeDocument/2006/relationships/image" Target="../media/image45.png"/><Relationship Id="rId2" Type="http://schemas.openxmlformats.org/officeDocument/2006/relationships/slideLayout" Target="../slideLayouts/slideLayout6.xml"/><Relationship Id="rId1" Type="http://schemas.openxmlformats.org/officeDocument/2006/relationships/tags" Target="../tags/tag47.xml"/><Relationship Id="rId6" Type="http://schemas.openxmlformats.org/officeDocument/2006/relationships/image" Target="../media/image44.png"/><Relationship Id="rId5" Type="http://schemas.openxmlformats.org/officeDocument/2006/relationships/image" Target="../media/image43.png"/><Relationship Id="rId4" Type="http://schemas.openxmlformats.org/officeDocument/2006/relationships/image" Target="../media/image42.png"/></Relationships>
</file>

<file path=ppt/slides/_rels/slide46.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tags" Target="../tags/tag48.xml"/></Relationships>
</file>

<file path=ppt/slides/_rels/slide47.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tags" Target="../tags/tag49.xml"/></Relationships>
</file>

<file path=ppt/slides/_rels/slide48.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slideLayout" Target="../slideLayouts/slideLayout6.xml"/><Relationship Id="rId1" Type="http://schemas.openxmlformats.org/officeDocument/2006/relationships/tags" Target="../tags/tag50.xml"/></Relationships>
</file>

<file path=ppt/slides/_rels/slide49.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6.xml"/><Relationship Id="rId1" Type="http://schemas.openxmlformats.org/officeDocument/2006/relationships/tags" Target="../tags/tag51.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4.xml"/><Relationship Id="rId1" Type="http://schemas.openxmlformats.org/officeDocument/2006/relationships/tags" Target="../tags/tag7.xml"/></Relationships>
</file>

<file path=ppt/slides/_rels/slide50.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6.xml"/><Relationship Id="rId1" Type="http://schemas.openxmlformats.org/officeDocument/2006/relationships/tags" Target="../tags/tag52.xml"/><Relationship Id="rId4" Type="http://schemas.openxmlformats.org/officeDocument/2006/relationships/image" Target="../media/image47.jpeg"/></Relationships>
</file>

<file path=ppt/slides/_rels/slide51.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tags" Target="../tags/tag53.xml"/></Relationships>
</file>

<file path=ppt/slides/_rels/slide5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6.xml"/><Relationship Id="rId1" Type="http://schemas.openxmlformats.org/officeDocument/2006/relationships/tags" Target="../tags/tag54.xml"/></Relationships>
</file>

<file path=ppt/slides/_rels/slide53.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slideLayout" Target="../slideLayouts/slideLayout6.xml"/><Relationship Id="rId1" Type="http://schemas.openxmlformats.org/officeDocument/2006/relationships/tags" Target="../tags/tag55.xml"/></Relationships>
</file>

<file path=ppt/slides/_rels/slide54.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slideLayout" Target="../slideLayouts/slideLayout6.xml"/><Relationship Id="rId1" Type="http://schemas.openxmlformats.org/officeDocument/2006/relationships/tags" Target="../tags/tag56.xml"/></Relationships>
</file>

<file path=ppt/slides/_rels/slide55.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slideLayout" Target="../slideLayouts/slideLayout6.xml"/><Relationship Id="rId1" Type="http://schemas.openxmlformats.org/officeDocument/2006/relationships/tags" Target="../tags/tag57.xml"/></Relationships>
</file>

<file path=ppt/slides/_rels/slide56.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slideLayout" Target="../slideLayouts/slideLayout6.xml"/><Relationship Id="rId1" Type="http://schemas.openxmlformats.org/officeDocument/2006/relationships/tags" Target="../tags/tag58.xml"/></Relationships>
</file>

<file path=ppt/slides/_rels/slide57.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tags" Target="../tags/tag59.xml"/></Relationships>
</file>

<file path=ppt/slides/_rels/slide58.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tags" Target="../tags/tag60.xml"/></Relationships>
</file>

<file path=ppt/slides/_rels/slide59.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tags" Target="../tags/tag61.xml"/></Relationships>
</file>

<file path=ppt/slides/_rels/slide6.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slideLayout" Target="../slideLayouts/slideLayout6.xml"/><Relationship Id="rId1" Type="http://schemas.openxmlformats.org/officeDocument/2006/relationships/tags" Target="../tags/tag8.xml"/></Relationships>
</file>

<file path=ppt/slides/_rels/slide60.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slideLayout" Target="../slideLayouts/slideLayout6.xml"/><Relationship Id="rId1" Type="http://schemas.openxmlformats.org/officeDocument/2006/relationships/tags" Target="../tags/tag62.xml"/></Relationships>
</file>

<file path=ppt/slides/_rels/slide61.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slideLayout" Target="../slideLayouts/slideLayout6.xml"/><Relationship Id="rId1" Type="http://schemas.openxmlformats.org/officeDocument/2006/relationships/tags" Target="../tags/tag63.xml"/></Relationships>
</file>

<file path=ppt/slides/_rels/slide62.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slideLayout" Target="../slideLayouts/slideLayout6.xml"/><Relationship Id="rId1" Type="http://schemas.openxmlformats.org/officeDocument/2006/relationships/tags" Target="../tags/tag64.xml"/></Relationships>
</file>

<file path=ppt/slides/_rels/slide63.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tags" Target="../tags/tag65.xml"/></Relationships>
</file>

<file path=ppt/slides/_rels/slide64.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tags" Target="../tags/tag66.xml"/></Relationships>
</file>

<file path=ppt/slides/_rels/slide65.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tags" Target="../tags/tag67.xml"/></Relationships>
</file>

<file path=ppt/slides/_rels/slide66.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6.xml"/><Relationship Id="rId1" Type="http://schemas.openxmlformats.org/officeDocument/2006/relationships/tags" Target="../tags/tag68.xml"/><Relationship Id="rId4" Type="http://schemas.openxmlformats.org/officeDocument/2006/relationships/hyperlink" Target="https://forms.office.com/r/sdrmNdGVwx" TargetMode="External"/></Relationships>
</file>

<file path=ppt/slides/_rels/slide67.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4.xml"/><Relationship Id="rId1" Type="http://schemas.openxmlformats.org/officeDocument/2006/relationships/tags" Target="../tags/tag69.xml"/></Relationships>
</file>

<file path=ppt/slides/_rels/slide68.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slideLayout" Target="../slideLayouts/slideLayout6.xml"/><Relationship Id="rId1" Type="http://schemas.openxmlformats.org/officeDocument/2006/relationships/tags" Target="../tags/tag70.xml"/></Relationships>
</file>

<file path=ppt/slides/_rels/slide69.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6.xml"/><Relationship Id="rId1" Type="http://schemas.openxmlformats.org/officeDocument/2006/relationships/tags" Target="../tags/tag71.xml"/><Relationship Id="rId4" Type="http://schemas.openxmlformats.org/officeDocument/2006/relationships/image" Target="../media/image55.jpe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6.xml"/><Relationship Id="rId1" Type="http://schemas.openxmlformats.org/officeDocument/2006/relationships/tags" Target="../tags/tag9.xml"/><Relationship Id="rId4" Type="http://schemas.openxmlformats.org/officeDocument/2006/relationships/image" Target="../media/image13.png"/></Relationships>
</file>

<file path=ppt/slides/_rels/slide70.xml.rels><?xml version="1.0" encoding="UTF-8" standalone="yes"?>
<Relationships xmlns="http://schemas.openxmlformats.org/package/2006/relationships"><Relationship Id="rId3" Type="http://schemas.openxmlformats.org/officeDocument/2006/relationships/image" Target="../media/image56.jpeg"/><Relationship Id="rId2" Type="http://schemas.openxmlformats.org/officeDocument/2006/relationships/slideLayout" Target="../slideLayouts/slideLayout6.xml"/><Relationship Id="rId1" Type="http://schemas.openxmlformats.org/officeDocument/2006/relationships/tags" Target="../tags/tag72.xml"/></Relationships>
</file>

<file path=ppt/slides/_rels/slide71.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tags" Target="../tags/tag73.xml"/></Relationships>
</file>

<file path=ppt/slides/_rels/slide72.xml.rels><?xml version="1.0" encoding="UTF-8" standalone="yes"?>
<Relationships xmlns="http://schemas.openxmlformats.org/package/2006/relationships"><Relationship Id="rId3" Type="http://schemas.openxmlformats.org/officeDocument/2006/relationships/image" Target="../media/image57.jpeg"/><Relationship Id="rId2" Type="http://schemas.openxmlformats.org/officeDocument/2006/relationships/slideLayout" Target="../slideLayouts/slideLayout6.xml"/><Relationship Id="rId1" Type="http://schemas.openxmlformats.org/officeDocument/2006/relationships/tags" Target="../tags/tag74.xml"/></Relationships>
</file>

<file path=ppt/slides/_rels/slide73.xml.rels><?xml version="1.0" encoding="UTF-8" standalone="yes"?>
<Relationships xmlns="http://schemas.openxmlformats.org/package/2006/relationships"><Relationship Id="rId3" Type="http://schemas.openxmlformats.org/officeDocument/2006/relationships/image" Target="../media/image58.jpeg"/><Relationship Id="rId2" Type="http://schemas.openxmlformats.org/officeDocument/2006/relationships/slideLayout" Target="../slideLayouts/slideLayout6.xml"/><Relationship Id="rId1" Type="http://schemas.openxmlformats.org/officeDocument/2006/relationships/tags" Target="../tags/tag75.xml"/></Relationships>
</file>

<file path=ppt/slides/_rels/slide74.xml.rels><?xml version="1.0" encoding="UTF-8" standalone="yes"?>
<Relationships xmlns="http://schemas.openxmlformats.org/package/2006/relationships"><Relationship Id="rId3" Type="http://schemas.openxmlformats.org/officeDocument/2006/relationships/image" Target="../media/image59.jpeg"/><Relationship Id="rId2" Type="http://schemas.openxmlformats.org/officeDocument/2006/relationships/slideLayout" Target="../slideLayouts/slideLayout6.xml"/><Relationship Id="rId1" Type="http://schemas.openxmlformats.org/officeDocument/2006/relationships/tags" Target="../tags/tag76.xml"/></Relationships>
</file>

<file path=ppt/slides/_rels/slide75.xml.rels><?xml version="1.0" encoding="UTF-8" standalone="yes"?>
<Relationships xmlns="http://schemas.openxmlformats.org/package/2006/relationships"><Relationship Id="rId3" Type="http://schemas.openxmlformats.org/officeDocument/2006/relationships/image" Target="../media/image60.jpeg"/><Relationship Id="rId2" Type="http://schemas.openxmlformats.org/officeDocument/2006/relationships/slideLayout" Target="../slideLayouts/slideLayout6.xml"/><Relationship Id="rId1" Type="http://schemas.openxmlformats.org/officeDocument/2006/relationships/tags" Target="../tags/tag77.xml"/></Relationships>
</file>

<file path=ppt/slides/_rels/slide76.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tags" Target="../tags/tag78.xml"/></Relationships>
</file>

<file path=ppt/slides/_rels/slide77.xml.rels><?xml version="1.0" encoding="UTF-8" standalone="yes"?>
<Relationships xmlns="http://schemas.openxmlformats.org/package/2006/relationships"><Relationship Id="rId3" Type="http://schemas.openxmlformats.org/officeDocument/2006/relationships/image" Target="../media/image61.jpeg"/><Relationship Id="rId2" Type="http://schemas.openxmlformats.org/officeDocument/2006/relationships/slideLayout" Target="../slideLayouts/slideLayout6.xml"/><Relationship Id="rId1" Type="http://schemas.openxmlformats.org/officeDocument/2006/relationships/tags" Target="../tags/tag79.xml"/></Relationships>
</file>

<file path=ppt/slides/_rels/slide78.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slideLayout" Target="../slideLayouts/slideLayout6.xml"/><Relationship Id="rId1" Type="http://schemas.openxmlformats.org/officeDocument/2006/relationships/tags" Target="../tags/tag80.xml"/></Relationships>
</file>

<file path=ppt/slides/_rels/slide79.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tags" Target="../tags/tag81.xml"/></Relationships>
</file>

<file path=ppt/slides/_rels/slide8.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slideLayout" Target="../slideLayouts/slideLayout6.xml"/><Relationship Id="rId1" Type="http://schemas.openxmlformats.org/officeDocument/2006/relationships/tags" Target="../tags/tag10.xml"/></Relationships>
</file>

<file path=ppt/slides/_rels/slide80.xml.rels><?xml version="1.0" encoding="UTF-8" standalone="yes"?>
<Relationships xmlns="http://schemas.openxmlformats.org/package/2006/relationships"><Relationship Id="rId3" Type="http://schemas.openxmlformats.org/officeDocument/2006/relationships/image" Target="../media/image62.jpeg"/><Relationship Id="rId2" Type="http://schemas.openxmlformats.org/officeDocument/2006/relationships/slideLayout" Target="../slideLayouts/slideLayout6.xml"/><Relationship Id="rId1" Type="http://schemas.openxmlformats.org/officeDocument/2006/relationships/tags" Target="../tags/tag82.xml"/></Relationships>
</file>

<file path=ppt/slides/_rels/slide81.xml.rels><?xml version="1.0" encoding="UTF-8" standalone="yes"?>
<Relationships xmlns="http://schemas.openxmlformats.org/package/2006/relationships"><Relationship Id="rId3" Type="http://schemas.openxmlformats.org/officeDocument/2006/relationships/image" Target="../media/image63.jpeg"/><Relationship Id="rId2" Type="http://schemas.openxmlformats.org/officeDocument/2006/relationships/slideLayout" Target="../slideLayouts/slideLayout6.xml"/><Relationship Id="rId1" Type="http://schemas.openxmlformats.org/officeDocument/2006/relationships/tags" Target="../tags/tag83.xml"/></Relationships>
</file>

<file path=ppt/slides/_rels/slide82.xml.rels><?xml version="1.0" encoding="UTF-8" standalone="yes"?>
<Relationships xmlns="http://schemas.openxmlformats.org/package/2006/relationships"><Relationship Id="rId3" Type="http://schemas.openxmlformats.org/officeDocument/2006/relationships/image" Target="../media/image64.jpeg"/><Relationship Id="rId2" Type="http://schemas.openxmlformats.org/officeDocument/2006/relationships/slideLayout" Target="../slideLayouts/slideLayout6.xml"/><Relationship Id="rId1" Type="http://schemas.openxmlformats.org/officeDocument/2006/relationships/tags" Target="../tags/tag84.xml"/></Relationships>
</file>

<file path=ppt/slides/_rels/slide83.xml.rels><?xml version="1.0" encoding="UTF-8" standalone="yes"?>
<Relationships xmlns="http://schemas.openxmlformats.org/package/2006/relationships"><Relationship Id="rId3" Type="http://schemas.openxmlformats.org/officeDocument/2006/relationships/image" Target="../media/image65.jpeg"/><Relationship Id="rId2" Type="http://schemas.openxmlformats.org/officeDocument/2006/relationships/slideLayout" Target="../slideLayouts/slideLayout6.xml"/><Relationship Id="rId1" Type="http://schemas.openxmlformats.org/officeDocument/2006/relationships/tags" Target="../tags/tag85.xml"/></Relationships>
</file>

<file path=ppt/slides/_rels/slide84.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tags" Target="../tags/tag86.xml"/></Relationships>
</file>

<file path=ppt/slides/_rels/slide85.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tags" Target="../tags/tag87.xml"/></Relationships>
</file>

<file path=ppt/slides/_rels/slide86.xml.rels><?xml version="1.0" encoding="UTF-8" standalone="yes"?>
<Relationships xmlns="http://schemas.openxmlformats.org/package/2006/relationships"><Relationship Id="rId3" Type="http://schemas.openxmlformats.org/officeDocument/2006/relationships/image" Target="../media/image66.jpeg"/><Relationship Id="rId2" Type="http://schemas.openxmlformats.org/officeDocument/2006/relationships/slideLayout" Target="../slideLayouts/slideLayout6.xml"/><Relationship Id="rId1" Type="http://schemas.openxmlformats.org/officeDocument/2006/relationships/tags" Target="../tags/tag88.xml"/></Relationships>
</file>

<file path=ppt/slides/_rels/slide87.xml.rels><?xml version="1.0" encoding="UTF-8" standalone="yes"?>
<Relationships xmlns="http://schemas.openxmlformats.org/package/2006/relationships"><Relationship Id="rId3" Type="http://schemas.openxmlformats.org/officeDocument/2006/relationships/image" Target="../media/image67.jpeg"/><Relationship Id="rId2" Type="http://schemas.openxmlformats.org/officeDocument/2006/relationships/slideLayout" Target="../slideLayouts/slideLayout6.xml"/><Relationship Id="rId1" Type="http://schemas.openxmlformats.org/officeDocument/2006/relationships/tags" Target="../tags/tag89.xml"/></Relationships>
</file>

<file path=ppt/slides/_rels/slide88.xml.rels><?xml version="1.0" encoding="UTF-8" standalone="yes"?>
<Relationships xmlns="http://schemas.openxmlformats.org/package/2006/relationships"><Relationship Id="rId3" Type="http://schemas.openxmlformats.org/officeDocument/2006/relationships/image" Target="../media/image68.jpeg"/><Relationship Id="rId2" Type="http://schemas.openxmlformats.org/officeDocument/2006/relationships/slideLayout" Target="../slideLayouts/slideLayout6.xml"/><Relationship Id="rId1" Type="http://schemas.openxmlformats.org/officeDocument/2006/relationships/tags" Target="../tags/tag90.xml"/></Relationships>
</file>

<file path=ppt/slides/_rels/slide89.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slideLayout" Target="../slideLayouts/slideLayout6.xml"/><Relationship Id="rId1" Type="http://schemas.openxmlformats.org/officeDocument/2006/relationships/tags" Target="../tags/tag91.xml"/></Relationships>
</file>

<file path=ppt/slides/_rels/slide9.xml.rels><?xml version="1.0" encoding="UTF-8" standalone="yes"?>
<Relationships xmlns="http://schemas.openxmlformats.org/package/2006/relationships"><Relationship Id="rId3" Type="http://schemas.openxmlformats.org/officeDocument/2006/relationships/image" Target="../media/image15.png"/><Relationship Id="rId7" Type="http://schemas.openxmlformats.org/officeDocument/2006/relationships/image" Target="../media/image19.png"/><Relationship Id="rId2" Type="http://schemas.openxmlformats.org/officeDocument/2006/relationships/slideLayout" Target="../slideLayouts/slideLayout6.xml"/><Relationship Id="rId1" Type="http://schemas.openxmlformats.org/officeDocument/2006/relationships/tags" Target="../tags/tag11.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6.png"/></Relationships>
</file>

<file path=ppt/slides/_rels/slide90.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tags" Target="../tags/tag92.xml"/></Relationships>
</file>

<file path=ppt/slides/_rels/slide91.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tags" Target="../tags/tag93.xml"/></Relationships>
</file>

<file path=ppt/slides/_rels/slide92.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6.xml"/><Relationship Id="rId1" Type="http://schemas.openxmlformats.org/officeDocument/2006/relationships/tags" Target="../tags/tag94.xml"/></Relationships>
</file>

<file path=ppt/slides/_rels/slide93.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6.xml"/><Relationship Id="rId1" Type="http://schemas.openxmlformats.org/officeDocument/2006/relationships/tags" Target="../tags/tag95.xml"/></Relationships>
</file>

<file path=ppt/slides/_rels/slide94.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4.xml"/><Relationship Id="rId1" Type="http://schemas.openxmlformats.org/officeDocument/2006/relationships/tags" Target="../tags/tag96.xml"/><Relationship Id="rId4" Type="http://schemas.openxmlformats.org/officeDocument/2006/relationships/hyperlink" Target="https://forms.office.com/r/sdrmNdGVwx" TargetMode="External"/></Relationships>
</file>

<file path=ppt/slides/_rels/slide95.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4.xml"/><Relationship Id="rId1" Type="http://schemas.openxmlformats.org/officeDocument/2006/relationships/tags" Target="../tags/tag97.xml"/><Relationship Id="rId4" Type="http://schemas.openxmlformats.org/officeDocument/2006/relationships/hyperlink" Target="https://training.emergencymanagementontario.ca/"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D3C7B864-5BA1-508C-730B-8CD311D58329}"/>
              </a:ext>
            </a:extLst>
          </p:cNvPr>
          <p:cNvSpPr>
            <a:spLocks noGrp="1"/>
          </p:cNvSpPr>
          <p:nvPr>
            <p:ph type="body" sz="quarter" idx="13"/>
          </p:nvPr>
        </p:nvSpPr>
        <p:spPr>
          <a:xfrm>
            <a:off x="482600" y="461963"/>
            <a:ext cx="4837113" cy="382587"/>
          </a:xfrm>
        </p:spPr>
        <p:txBody>
          <a:bodyPr rtlCol="0"/>
          <a:lstStyle/>
          <a:p>
            <a:pPr eaLnBrk="1" fontAlgn="auto" hangingPunct="1">
              <a:spcAft>
                <a:spcPts val="0"/>
              </a:spcAft>
              <a:defRPr/>
            </a:pPr>
            <a:r>
              <a:rPr lang="en-CA" b="1">
                <a:effectLst>
                  <a:outerShdw blurRad="38100" dist="38100" dir="2700000" algn="tl">
                    <a:srgbClr val="000000">
                      <a:alpha val="43137"/>
                    </a:srgbClr>
                  </a:outerShdw>
                </a:effectLst>
                <a:latin typeface="Raleway" pitchFamily="2" charset="0"/>
              </a:rPr>
              <a:t>Treasury Board Secretariat</a:t>
            </a:r>
          </a:p>
        </p:txBody>
      </p:sp>
      <p:sp>
        <p:nvSpPr>
          <p:cNvPr id="7" name="Subtitle 6">
            <a:extLst>
              <a:ext uri="{FF2B5EF4-FFF2-40B4-BE49-F238E27FC236}">
                <a16:creationId xmlns:a16="http://schemas.microsoft.com/office/drawing/2014/main" id="{44B2F06D-AADB-4BDA-6757-CDF377CC9DC0}"/>
              </a:ext>
            </a:extLst>
          </p:cNvPr>
          <p:cNvSpPr>
            <a:spLocks noGrp="1"/>
          </p:cNvSpPr>
          <p:nvPr>
            <p:ph type="subTitle" idx="1"/>
          </p:nvPr>
        </p:nvSpPr>
        <p:spPr>
          <a:xfrm>
            <a:off x="484188" y="842963"/>
            <a:ext cx="5489575" cy="1293812"/>
          </a:xfrm>
        </p:spPr>
        <p:txBody>
          <a:bodyPr rtlCol="0">
            <a:normAutofit/>
          </a:bodyPr>
          <a:lstStyle/>
          <a:p>
            <a:pPr eaLnBrk="1" fontAlgn="auto" hangingPunct="1">
              <a:spcAft>
                <a:spcPts val="0"/>
              </a:spcAft>
              <a:defRPr/>
            </a:pPr>
            <a:r>
              <a:rPr lang="en-CA" b="1">
                <a:solidFill>
                  <a:schemeClr val="tx1"/>
                </a:solidFill>
                <a:effectLst>
                  <a:outerShdw blurRad="38100" dist="38100" dir="2700000" algn="tl">
                    <a:srgbClr val="000000">
                      <a:alpha val="43137"/>
                    </a:srgbClr>
                  </a:outerShdw>
                </a:effectLst>
                <a:latin typeface="Raleway" pitchFamily="2" charset="0"/>
              </a:rPr>
              <a:t>Emergency Management Ontario</a:t>
            </a:r>
          </a:p>
        </p:txBody>
      </p:sp>
      <p:sp>
        <p:nvSpPr>
          <p:cNvPr id="6" name="Title 5">
            <a:extLst>
              <a:ext uri="{FF2B5EF4-FFF2-40B4-BE49-F238E27FC236}">
                <a16:creationId xmlns:a16="http://schemas.microsoft.com/office/drawing/2014/main" id="{9B41DAAF-3B7D-C8CA-B85E-4EEF3597B0A5}"/>
              </a:ext>
            </a:extLst>
          </p:cNvPr>
          <p:cNvSpPr>
            <a:spLocks noGrp="1"/>
          </p:cNvSpPr>
          <p:nvPr>
            <p:ph type="ctrTitle"/>
          </p:nvPr>
        </p:nvSpPr>
        <p:spPr>
          <a:xfrm>
            <a:off x="463550" y="2778125"/>
            <a:ext cx="8223250" cy="3016250"/>
          </a:xfrm>
        </p:spPr>
        <p:txBody>
          <a:bodyPr rtlCol="0"/>
          <a:lstStyle/>
          <a:p>
            <a:pPr eaLnBrk="1" fontAlgn="auto" hangingPunct="1">
              <a:spcAft>
                <a:spcPts val="0"/>
              </a:spcAft>
              <a:defRPr/>
            </a:pPr>
            <a:r>
              <a:rPr lang="en-CA" sz="3600">
                <a:effectLst>
                  <a:outerShdw blurRad="38100" dist="38100" dir="2700000" algn="tl">
                    <a:srgbClr val="000000">
                      <a:alpha val="43137"/>
                    </a:srgbClr>
                  </a:outerShdw>
                </a:effectLst>
                <a:latin typeface="Raleway" pitchFamily="2" charset="0"/>
              </a:rPr>
              <a:t>IMS 100: Introduction to the Incident Management System for Ontario</a:t>
            </a:r>
            <a:br>
              <a:rPr lang="en-CA" sz="3600">
                <a:effectLst>
                  <a:outerShdw blurRad="38100" dist="38100" dir="2700000" algn="tl">
                    <a:srgbClr val="000000">
                      <a:alpha val="43137"/>
                    </a:srgbClr>
                  </a:outerShdw>
                </a:effectLst>
                <a:latin typeface="Raleway" pitchFamily="2" charset="0"/>
              </a:rPr>
            </a:br>
            <a:br>
              <a:rPr lang="en-CA" sz="3600">
                <a:effectLst>
                  <a:outerShdw blurRad="38100" dist="38100" dir="2700000" algn="tl">
                    <a:srgbClr val="000000">
                      <a:alpha val="43137"/>
                    </a:srgbClr>
                  </a:outerShdw>
                </a:effectLst>
                <a:latin typeface="Raleway" pitchFamily="2" charset="0"/>
              </a:rPr>
            </a:br>
            <a:r>
              <a:rPr lang="en-CA" sz="3600">
                <a:effectLst>
                  <a:outerShdw blurRad="38100" dist="38100" dir="2700000" algn="tl">
                    <a:srgbClr val="000000">
                      <a:alpha val="43137"/>
                    </a:srgbClr>
                  </a:outerShdw>
                </a:effectLst>
                <a:latin typeface="Raleway" pitchFamily="2" charset="0"/>
              </a:rPr>
              <a:t>Self-Study Course</a:t>
            </a:r>
          </a:p>
        </p:txBody>
      </p:sp>
    </p:spTree>
    <p:custDataLst>
      <p:tags r:id="rId1"/>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B13A31-EC77-0AB6-34E7-24AB977530C5}"/>
              </a:ext>
            </a:extLst>
          </p:cNvPr>
          <p:cNvSpPr>
            <a:spLocks noGrp="1"/>
          </p:cNvSpPr>
          <p:nvPr>
            <p:ph type="title"/>
          </p:nvPr>
        </p:nvSpPr>
        <p:spPr>
          <a:xfrm>
            <a:off x="463550" y="365125"/>
            <a:ext cx="11274425" cy="865188"/>
          </a:xfrm>
        </p:spPr>
        <p:txBody>
          <a:bodyPr rtlCol="0">
            <a:normAutofit/>
          </a:bodyPr>
          <a:lstStyle/>
          <a:p>
            <a:pPr eaLnBrk="1" fontAlgn="auto" hangingPunct="1">
              <a:spcAft>
                <a:spcPts val="0"/>
              </a:spcAft>
              <a:defRPr/>
            </a:pPr>
            <a:r>
              <a:rPr lang="en-CA">
                <a:latin typeface="Raleway"/>
                <a:cs typeface="Calibri"/>
              </a:rPr>
              <a:t>Who Uses IMS?</a:t>
            </a:r>
          </a:p>
        </p:txBody>
      </p:sp>
      <p:sp>
        <p:nvSpPr>
          <p:cNvPr id="13" name="Rectangle 3">
            <a:extLst>
              <a:ext uri="{FF2B5EF4-FFF2-40B4-BE49-F238E27FC236}">
                <a16:creationId xmlns:a16="http://schemas.microsoft.com/office/drawing/2014/main" id="{1D0EC236-7DEB-DD23-7809-B018454CE226}"/>
              </a:ext>
            </a:extLst>
          </p:cNvPr>
          <p:cNvSpPr>
            <a:spLocks noGrp="1" noChangeArrowheads="1"/>
          </p:cNvSpPr>
          <p:nvPr>
            <p:ph idx="1"/>
          </p:nvPr>
        </p:nvSpPr>
        <p:spPr>
          <a:xfrm>
            <a:off x="249238" y="1417638"/>
            <a:ext cx="6915150" cy="4371975"/>
          </a:xfrm>
        </p:spPr>
        <p:txBody>
          <a:bodyPr rtlCol="0">
            <a:spAutoFit/>
          </a:bodyPr>
          <a:lstStyle/>
          <a:p>
            <a:pPr eaLnBrk="1" hangingPunct="1">
              <a:defRPr/>
            </a:pPr>
            <a:r>
              <a:rPr lang="en-CA" altLang="en-US" dirty="0">
                <a:latin typeface="Raleway" pitchFamily="2" charset="0"/>
              </a:rPr>
              <a:t>IMS can be used by:</a:t>
            </a:r>
          </a:p>
          <a:p>
            <a:pPr marL="342900" indent="-342900" eaLnBrk="1" hangingPunct="1">
              <a:buFont typeface="Arial" panose="020B0604020202020204" pitchFamily="34" charset="0"/>
              <a:buChar char="•"/>
              <a:defRPr/>
            </a:pPr>
            <a:r>
              <a:rPr lang="en-CA" altLang="en-US" dirty="0">
                <a:latin typeface="Raleway" pitchFamily="2" charset="0"/>
              </a:rPr>
              <a:t>All levels of government, Indigenous partners, non-government organizations and private sector partners. </a:t>
            </a:r>
          </a:p>
          <a:p>
            <a:pPr marL="342900" indent="-342900" eaLnBrk="1" fontAlgn="auto" hangingPunct="1">
              <a:spcAft>
                <a:spcPts val="0"/>
              </a:spcAft>
              <a:buFont typeface="Arial" panose="020B0604020202020204" pitchFamily="34" charset="0"/>
              <a:buChar char="•"/>
              <a:defRPr/>
            </a:pPr>
            <a:r>
              <a:rPr lang="en-CA" dirty="0">
                <a:latin typeface="Raleway" pitchFamily="2" charset="0"/>
              </a:rPr>
              <a:t>Everyone involved in an incident, </a:t>
            </a:r>
            <a:r>
              <a:rPr lang="en-CA" dirty="0">
                <a:solidFill>
                  <a:srgbClr val="000000"/>
                </a:solidFill>
                <a:latin typeface="Raleway" pitchFamily="2" charset="0"/>
              </a:rPr>
              <a:t>including, but not limited to: </a:t>
            </a:r>
          </a:p>
          <a:p>
            <a:pPr marL="1028700" lvl="1" indent="-342900" eaLnBrk="1" hangingPunct="1">
              <a:defRPr/>
            </a:pPr>
            <a:r>
              <a:rPr lang="en-CA" dirty="0">
                <a:latin typeface="Raleway" pitchFamily="2" charset="0"/>
              </a:rPr>
              <a:t>First responders (paramedics, police, fire services) and personnel from social services and public works.</a:t>
            </a:r>
          </a:p>
          <a:p>
            <a:pPr marL="1028700" lvl="1" indent="-342900" eaLnBrk="1" hangingPunct="1">
              <a:defRPr/>
            </a:pPr>
            <a:r>
              <a:rPr lang="en-CA" dirty="0">
                <a:latin typeface="Raleway" pitchFamily="2" charset="0"/>
              </a:rPr>
              <a:t>Leadership, incident responders, and volunteers supporting the site or coordinating from an EOC.</a:t>
            </a:r>
          </a:p>
          <a:p>
            <a:pPr marL="1028700" lvl="1" indent="-342900" eaLnBrk="1" hangingPunct="1">
              <a:defRPr/>
            </a:pPr>
            <a:r>
              <a:rPr lang="en-CA" dirty="0">
                <a:latin typeface="Raleway" pitchFamily="2" charset="0"/>
              </a:rPr>
              <a:t>Personnel creating and sharing official communications, such as media releases and social media.</a:t>
            </a:r>
          </a:p>
          <a:p>
            <a:pPr marL="1028700" lvl="1" indent="-342900" eaLnBrk="1" hangingPunct="1">
              <a:defRPr/>
            </a:pPr>
            <a:r>
              <a:rPr lang="en-CA" dirty="0">
                <a:latin typeface="Raleway" pitchFamily="2" charset="0"/>
              </a:rPr>
              <a:t>Organizations and personnel managing resources such as emergency shelters and reception centres.</a:t>
            </a:r>
          </a:p>
          <a:p>
            <a:pPr>
              <a:lnSpc>
                <a:spcPct val="100000"/>
              </a:lnSpc>
              <a:spcBef>
                <a:spcPct val="0"/>
              </a:spcBef>
              <a:buClrTx/>
              <a:buSzTx/>
              <a:buFontTx/>
              <a:buNone/>
              <a:defRPr/>
            </a:pPr>
            <a:endParaRPr lang="en-CA" altLang="en-US" dirty="0">
              <a:latin typeface="Raleway" pitchFamily="2" charset="0"/>
            </a:endParaRPr>
          </a:p>
        </p:txBody>
      </p:sp>
      <p:pic>
        <p:nvPicPr>
          <p:cNvPr id="15" name="Picture 14" descr="Firefighters in a huddle.">
            <a:extLst>
              <a:ext uri="{FF2B5EF4-FFF2-40B4-BE49-F238E27FC236}">
                <a16:creationId xmlns:a16="http://schemas.microsoft.com/office/drawing/2014/main" id="{751D5633-61AC-1D3F-36F1-FE4944DB4180}"/>
              </a:ext>
            </a:extLst>
          </p:cNvPr>
          <p:cNvPicPr>
            <a:picLocks noChangeAspect="1"/>
          </p:cNvPicPr>
          <p:nvPr/>
        </p:nvPicPr>
        <p:blipFill rotWithShape="1">
          <a:blip r:embed="rId4"/>
          <a:srcRect l="9912" r="26492"/>
          <a:stretch/>
        </p:blipFill>
        <p:spPr>
          <a:xfrm>
            <a:off x="7581900" y="1803400"/>
            <a:ext cx="3911600" cy="4103688"/>
          </a:xfrm>
          <a:prstGeom prst="rect">
            <a:avLst/>
          </a:prstGeom>
          <a:ln>
            <a:noFill/>
          </a:ln>
          <a:effectLst>
            <a:outerShdw blurRad="292100" dist="139700" dir="2700000" algn="tl" rotWithShape="0">
              <a:srgbClr val="333333">
                <a:alpha val="65000"/>
              </a:srgbClr>
            </a:outerShdw>
          </a:effectLst>
        </p:spPr>
      </p:pic>
      <p:sp>
        <p:nvSpPr>
          <p:cNvPr id="25605" name="Slide Number Placeholder 4">
            <a:extLst>
              <a:ext uri="{FF2B5EF4-FFF2-40B4-BE49-F238E27FC236}">
                <a16:creationId xmlns:a16="http://schemas.microsoft.com/office/drawing/2014/main" id="{B36D5482-0243-FF33-D842-F618F4BDD800}"/>
              </a:ext>
            </a:extLst>
          </p:cNvPr>
          <p:cNvSpPr>
            <a:spLocks noGrp="1" noChangeArrowheads="1"/>
          </p:cNvSpPr>
          <p:nvPr>
            <p:ph type="sldNum" sz="quarter" idx="14"/>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lnSpc>
                <a:spcPct val="90000"/>
              </a:lnSpc>
              <a:spcBef>
                <a:spcPts val="1000"/>
              </a:spcBef>
              <a:buClr>
                <a:schemeClr val="accent2"/>
              </a:buClr>
              <a:buSzPct val="75000"/>
              <a:buFont typeface="Arial" panose="020B0604020202020204" pitchFamily="34" charset="0"/>
              <a:defRPr sz="1600">
                <a:solidFill>
                  <a:schemeClr val="tx1"/>
                </a:solidFill>
                <a:latin typeface="Calibri" panose="020F0502020204030204" pitchFamily="34" charset="0"/>
              </a:defRPr>
            </a:lvl1pPr>
            <a:lvl2pPr marL="742950" indent="-28575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2pPr>
            <a:lvl3pPr marL="11430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3pPr>
            <a:lvl4pPr marL="16002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4pPr>
            <a:lvl5pPr marL="20574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9pPr>
          </a:lstStyle>
          <a:p>
            <a:pPr fontAlgn="base">
              <a:lnSpc>
                <a:spcPct val="100000"/>
              </a:lnSpc>
              <a:spcBef>
                <a:spcPct val="0"/>
              </a:spcBef>
              <a:spcAft>
                <a:spcPct val="0"/>
              </a:spcAft>
              <a:buClrTx/>
              <a:buSzTx/>
              <a:buFontTx/>
              <a:buNone/>
            </a:pPr>
            <a:fld id="{35352364-163E-436C-9F02-FDE211BA8D3F}" type="slidenum">
              <a:rPr lang="en-US" altLang="en-US" sz="1200" smtClean="0">
                <a:latin typeface="Raleway" pitchFamily="2" charset="0"/>
              </a:rPr>
              <a:pPr fontAlgn="base">
                <a:lnSpc>
                  <a:spcPct val="100000"/>
                </a:lnSpc>
                <a:spcBef>
                  <a:spcPct val="0"/>
                </a:spcBef>
                <a:spcAft>
                  <a:spcPct val="0"/>
                </a:spcAft>
                <a:buClrTx/>
                <a:buSzTx/>
                <a:buFontTx/>
                <a:buNone/>
              </a:pPr>
              <a:t>10</a:t>
            </a:fld>
            <a:endParaRPr lang="en-US" altLang="en-US" sz="1200">
              <a:latin typeface="Raleway" pitchFamily="2" charset="0"/>
            </a:endParaRPr>
          </a:p>
        </p:txBody>
      </p:sp>
      <p:sp>
        <p:nvSpPr>
          <p:cNvPr id="25606" name="Footer Placeholder 5">
            <a:extLst>
              <a:ext uri="{FF2B5EF4-FFF2-40B4-BE49-F238E27FC236}">
                <a16:creationId xmlns:a16="http://schemas.microsoft.com/office/drawing/2014/main" id="{8F2413D7-CC23-FF21-3CC6-4B15379CB16A}"/>
              </a:ext>
            </a:extLst>
          </p:cNvPr>
          <p:cNvSpPr>
            <a:spLocks noGrp="1" noChangeArrowheads="1"/>
          </p:cNvSpPr>
          <p:nvPr>
            <p:ph type="ftr" sz="quarter" idx="1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0" compatLnSpc="1">
            <a:prstTxWarp prst="textNoShape">
              <a:avLst/>
            </a:prstTxWarp>
          </a:bodyPr>
          <a:lstStyle>
            <a:lvl1pPr>
              <a:lnSpc>
                <a:spcPct val="90000"/>
              </a:lnSpc>
              <a:spcBef>
                <a:spcPts val="1000"/>
              </a:spcBef>
              <a:buClr>
                <a:schemeClr val="accent2"/>
              </a:buClr>
              <a:buSzPct val="75000"/>
              <a:buFont typeface="Arial" panose="020B0604020202020204" pitchFamily="34" charset="0"/>
              <a:defRPr sz="1600">
                <a:solidFill>
                  <a:schemeClr val="tx1"/>
                </a:solidFill>
                <a:latin typeface="Calibri" panose="020F0502020204030204" pitchFamily="34" charset="0"/>
              </a:defRPr>
            </a:lvl1pPr>
            <a:lvl2pPr marL="742950" indent="-28575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2pPr>
            <a:lvl3pPr marL="11430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3pPr>
            <a:lvl4pPr marL="16002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4pPr>
            <a:lvl5pPr marL="20574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9pPr>
          </a:lstStyle>
          <a:p>
            <a:pPr fontAlgn="base">
              <a:lnSpc>
                <a:spcPct val="100000"/>
              </a:lnSpc>
              <a:spcBef>
                <a:spcPct val="0"/>
              </a:spcBef>
              <a:spcAft>
                <a:spcPct val="0"/>
              </a:spcAft>
              <a:buClrTx/>
              <a:buSzTx/>
              <a:buFontTx/>
              <a:buNone/>
            </a:pPr>
            <a:r>
              <a:rPr lang="en-US" altLang="en-US" sz="1200">
                <a:latin typeface="Raleway" pitchFamily="2" charset="0"/>
              </a:rPr>
              <a:t>Module 1</a:t>
            </a:r>
          </a:p>
        </p:txBody>
      </p:sp>
    </p:spTree>
    <p:custDataLst>
      <p:tags r:id="rId1"/>
    </p:custData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C1D296B-EEBF-1C53-F75C-5945AA23DE41}"/>
              </a:ext>
            </a:extLst>
          </p:cNvPr>
          <p:cNvSpPr>
            <a:spLocks noGrp="1"/>
          </p:cNvSpPr>
          <p:nvPr>
            <p:ph type="title"/>
          </p:nvPr>
        </p:nvSpPr>
        <p:spPr>
          <a:xfrm>
            <a:off x="463550" y="365125"/>
            <a:ext cx="11274425" cy="865188"/>
          </a:xfrm>
        </p:spPr>
        <p:txBody>
          <a:bodyPr rtlCol="0">
            <a:normAutofit/>
          </a:bodyPr>
          <a:lstStyle/>
          <a:p>
            <a:pPr eaLnBrk="1" fontAlgn="auto" hangingPunct="1">
              <a:spcAft>
                <a:spcPts val="0"/>
              </a:spcAft>
              <a:defRPr/>
            </a:pPr>
            <a:r>
              <a:rPr lang="en-CA">
                <a:latin typeface="Raleway"/>
                <a:cs typeface="Calibri"/>
              </a:rPr>
              <a:t>When Can IMS be Used?</a:t>
            </a:r>
          </a:p>
        </p:txBody>
      </p:sp>
      <p:sp>
        <p:nvSpPr>
          <p:cNvPr id="27651" name="Content Placeholder 5">
            <a:extLst>
              <a:ext uri="{FF2B5EF4-FFF2-40B4-BE49-F238E27FC236}">
                <a16:creationId xmlns:a16="http://schemas.microsoft.com/office/drawing/2014/main" id="{1519ED89-6856-D322-5A6F-C9FB75162FCE}"/>
              </a:ext>
            </a:extLst>
          </p:cNvPr>
          <p:cNvSpPr txBox="1">
            <a:spLocks noChangeArrowheads="1"/>
          </p:cNvSpPr>
          <p:nvPr/>
        </p:nvSpPr>
        <p:spPr bwMode="auto">
          <a:xfrm>
            <a:off x="461963" y="1350963"/>
            <a:ext cx="11274425" cy="48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Clr>
                <a:schemeClr val="accent2"/>
              </a:buClr>
              <a:buSzPct val="75000"/>
              <a:buFont typeface="Arial" panose="020B0604020202020204" pitchFamily="34" charset="0"/>
              <a:defRPr sz="1600">
                <a:solidFill>
                  <a:schemeClr val="tx1"/>
                </a:solidFill>
                <a:latin typeface="Calibri" panose="020F0502020204030204" pitchFamily="34" charset="0"/>
              </a:defRPr>
            </a:lvl1pPr>
            <a:lvl2pPr marL="6858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2pPr>
            <a:lvl3pPr marL="11430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3pPr>
            <a:lvl4pPr marL="16002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4pPr>
            <a:lvl5pPr marL="20574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9pPr>
          </a:lstStyle>
          <a:p>
            <a:pPr eaLnBrk="1" hangingPunct="1"/>
            <a:r>
              <a:rPr lang="en-CA" altLang="en-US" sz="2000">
                <a:latin typeface="Raleway" pitchFamily="2" charset="0"/>
              </a:rPr>
              <a:t>IMS can be used in </a:t>
            </a:r>
            <a:r>
              <a:rPr lang="en-CA" altLang="en-US" sz="2000" b="1">
                <a:latin typeface="Raleway" pitchFamily="2" charset="0"/>
              </a:rPr>
              <a:t>any response scenario</a:t>
            </a:r>
            <a:r>
              <a:rPr lang="en-CA" altLang="en-US" sz="2000">
                <a:latin typeface="Raleway" pitchFamily="2" charset="0"/>
              </a:rPr>
              <a:t>, including:</a:t>
            </a:r>
          </a:p>
        </p:txBody>
      </p:sp>
      <p:sp>
        <p:nvSpPr>
          <p:cNvPr id="27652" name="TextBox 3">
            <a:extLst>
              <a:ext uri="{FF2B5EF4-FFF2-40B4-BE49-F238E27FC236}">
                <a16:creationId xmlns:a16="http://schemas.microsoft.com/office/drawing/2014/main" id="{D8C2D317-2147-E0C7-6D04-2574D10E283C}"/>
              </a:ext>
            </a:extLst>
          </p:cNvPr>
          <p:cNvSpPr txBox="1">
            <a:spLocks noChangeArrowheads="1"/>
          </p:cNvSpPr>
          <p:nvPr/>
        </p:nvSpPr>
        <p:spPr bwMode="auto">
          <a:xfrm>
            <a:off x="830263" y="1839913"/>
            <a:ext cx="4081462" cy="3138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85750" indent="-285750">
              <a:lnSpc>
                <a:spcPct val="90000"/>
              </a:lnSpc>
              <a:spcBef>
                <a:spcPts val="1000"/>
              </a:spcBef>
              <a:buClr>
                <a:schemeClr val="accent2"/>
              </a:buClr>
              <a:buSzPct val="75000"/>
              <a:buFont typeface="Arial" panose="020B0604020202020204" pitchFamily="34" charset="0"/>
              <a:defRPr sz="1600">
                <a:solidFill>
                  <a:schemeClr val="tx1"/>
                </a:solidFill>
                <a:latin typeface="Calibri" panose="020F0502020204030204" pitchFamily="34" charset="0"/>
              </a:defRPr>
            </a:lvl1pPr>
            <a:lvl2pPr marL="742950" indent="-28575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2pPr>
            <a:lvl3pPr marL="11430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3pPr>
            <a:lvl4pPr marL="16002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4pPr>
            <a:lvl5pPr marL="20574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9pPr>
          </a:lstStyle>
          <a:p>
            <a:pPr eaLnBrk="1" hangingPunct="1">
              <a:lnSpc>
                <a:spcPct val="100000"/>
              </a:lnSpc>
              <a:spcBef>
                <a:spcPct val="0"/>
              </a:spcBef>
              <a:buClrTx/>
              <a:buSzTx/>
              <a:buFont typeface="Arial" panose="020B0604020202020204" pitchFamily="34" charset="0"/>
              <a:buChar char="•"/>
            </a:pPr>
            <a:r>
              <a:rPr lang="en-US" altLang="en-US" sz="1800" dirty="0">
                <a:latin typeface="Raleway" pitchFamily="2" charset="0"/>
              </a:rPr>
              <a:t>Severe winter weather </a:t>
            </a:r>
          </a:p>
          <a:p>
            <a:pPr eaLnBrk="1" hangingPunct="1">
              <a:lnSpc>
                <a:spcPct val="100000"/>
              </a:lnSpc>
              <a:spcBef>
                <a:spcPct val="0"/>
              </a:spcBef>
              <a:buClrTx/>
              <a:buSzTx/>
              <a:buFont typeface="Arial" panose="020B0604020202020204" pitchFamily="34" charset="0"/>
              <a:buChar char="•"/>
            </a:pPr>
            <a:r>
              <a:rPr lang="en-US" altLang="en-US" sz="1800" dirty="0">
                <a:latin typeface="Raleway" pitchFamily="2" charset="0"/>
              </a:rPr>
              <a:t>Hazardous materials incident </a:t>
            </a:r>
          </a:p>
          <a:p>
            <a:pPr eaLnBrk="1" hangingPunct="1">
              <a:lnSpc>
                <a:spcPct val="100000"/>
              </a:lnSpc>
              <a:spcBef>
                <a:spcPct val="0"/>
              </a:spcBef>
              <a:buClrTx/>
              <a:buSzTx/>
              <a:buFont typeface="Arial" panose="020B0604020202020204" pitchFamily="34" charset="0"/>
              <a:buChar char="•"/>
            </a:pPr>
            <a:r>
              <a:rPr lang="en-US" altLang="en-US" sz="1800" dirty="0">
                <a:latin typeface="Raleway" pitchFamily="2" charset="0"/>
              </a:rPr>
              <a:t>Fire/explosion </a:t>
            </a:r>
          </a:p>
          <a:p>
            <a:pPr eaLnBrk="1" hangingPunct="1">
              <a:lnSpc>
                <a:spcPct val="100000"/>
              </a:lnSpc>
              <a:spcBef>
                <a:spcPct val="0"/>
              </a:spcBef>
              <a:buClrTx/>
              <a:buSzTx/>
              <a:buFont typeface="Arial" panose="020B0604020202020204" pitchFamily="34" charset="0"/>
              <a:buChar char="•"/>
            </a:pPr>
            <a:r>
              <a:rPr lang="en-US" altLang="en-US" sz="1800" dirty="0">
                <a:latin typeface="Raleway" pitchFamily="2" charset="0"/>
              </a:rPr>
              <a:t>Flood </a:t>
            </a:r>
          </a:p>
          <a:p>
            <a:pPr eaLnBrk="1" hangingPunct="1">
              <a:lnSpc>
                <a:spcPct val="100000"/>
              </a:lnSpc>
              <a:spcBef>
                <a:spcPct val="0"/>
              </a:spcBef>
              <a:buClrTx/>
              <a:buSzTx/>
              <a:buFont typeface="Arial" panose="020B0604020202020204" pitchFamily="34" charset="0"/>
              <a:buChar char="•"/>
            </a:pPr>
            <a:r>
              <a:rPr lang="en-US" altLang="en-US" sz="1800" dirty="0">
                <a:latin typeface="Raleway" pitchFamily="2" charset="0"/>
              </a:rPr>
              <a:t>Food contamination </a:t>
            </a:r>
          </a:p>
          <a:p>
            <a:pPr eaLnBrk="1" hangingPunct="1">
              <a:lnSpc>
                <a:spcPct val="100000"/>
              </a:lnSpc>
              <a:spcBef>
                <a:spcPct val="0"/>
              </a:spcBef>
              <a:buClrTx/>
              <a:buSzTx/>
              <a:buFont typeface="Arial" panose="020B0604020202020204" pitchFamily="34" charset="0"/>
              <a:buChar char="•"/>
            </a:pPr>
            <a:r>
              <a:rPr lang="en-US" altLang="en-US" sz="1800" dirty="0">
                <a:latin typeface="Raleway" pitchFamily="2" charset="0"/>
              </a:rPr>
              <a:t>Infectious disease outbreak </a:t>
            </a:r>
          </a:p>
          <a:p>
            <a:pPr eaLnBrk="1" hangingPunct="1">
              <a:lnSpc>
                <a:spcPct val="100000"/>
              </a:lnSpc>
              <a:spcBef>
                <a:spcPct val="0"/>
              </a:spcBef>
              <a:buClrTx/>
              <a:buSzTx/>
              <a:buFont typeface="Arial" panose="020B0604020202020204" pitchFamily="34" charset="0"/>
              <a:buChar char="•"/>
            </a:pPr>
            <a:r>
              <a:rPr lang="en-US" altLang="en-US" sz="1800" dirty="0">
                <a:latin typeface="Raleway" pitchFamily="2" charset="0"/>
              </a:rPr>
              <a:t>Nuclear incident </a:t>
            </a:r>
          </a:p>
          <a:p>
            <a:pPr eaLnBrk="1" hangingPunct="1">
              <a:lnSpc>
                <a:spcPct val="100000"/>
              </a:lnSpc>
              <a:spcBef>
                <a:spcPct val="0"/>
              </a:spcBef>
              <a:buClrTx/>
              <a:buSzTx/>
              <a:buFont typeface="Arial" panose="020B0604020202020204" pitchFamily="34" charset="0"/>
              <a:buChar char="•"/>
            </a:pPr>
            <a:r>
              <a:rPr lang="en-US" altLang="en-US" sz="1800" dirty="0">
                <a:latin typeface="Raleway" pitchFamily="2" charset="0"/>
              </a:rPr>
              <a:t>Public safety incident </a:t>
            </a:r>
          </a:p>
          <a:p>
            <a:pPr eaLnBrk="1" hangingPunct="1">
              <a:lnSpc>
                <a:spcPct val="100000"/>
              </a:lnSpc>
              <a:spcBef>
                <a:spcPct val="0"/>
              </a:spcBef>
              <a:buClrTx/>
              <a:buSzTx/>
              <a:buFont typeface="Arial" panose="020B0604020202020204" pitchFamily="34" charset="0"/>
              <a:buChar char="•"/>
            </a:pPr>
            <a:r>
              <a:rPr lang="en-US" altLang="en-US" sz="1800" dirty="0">
                <a:latin typeface="Raleway" pitchFamily="2" charset="0"/>
              </a:rPr>
              <a:t>Humanitarian emergencies </a:t>
            </a:r>
          </a:p>
          <a:p>
            <a:pPr eaLnBrk="1" hangingPunct="1">
              <a:lnSpc>
                <a:spcPct val="100000"/>
              </a:lnSpc>
              <a:spcBef>
                <a:spcPct val="0"/>
              </a:spcBef>
              <a:buClrTx/>
              <a:buSzTx/>
              <a:buFont typeface="Arial" panose="020B0604020202020204" pitchFamily="34" charset="0"/>
              <a:buChar char="•"/>
            </a:pPr>
            <a:r>
              <a:rPr lang="en-US" altLang="en-US" sz="1800" dirty="0">
                <a:latin typeface="Raleway" pitchFamily="2" charset="0"/>
              </a:rPr>
              <a:t>Transportation emergencies </a:t>
            </a:r>
          </a:p>
          <a:p>
            <a:pPr eaLnBrk="1" hangingPunct="1">
              <a:lnSpc>
                <a:spcPct val="100000"/>
              </a:lnSpc>
              <a:spcBef>
                <a:spcPct val="0"/>
              </a:spcBef>
              <a:buClrTx/>
              <a:buSzTx/>
              <a:buFont typeface="Arial" panose="020B0604020202020204" pitchFamily="34" charset="0"/>
              <a:buChar char="•"/>
            </a:pPr>
            <a:r>
              <a:rPr lang="en-US" altLang="en-US" sz="1800" dirty="0">
                <a:latin typeface="Raleway" pitchFamily="2" charset="0"/>
              </a:rPr>
              <a:t>Electrical energy failure </a:t>
            </a:r>
          </a:p>
        </p:txBody>
      </p:sp>
      <p:sp>
        <p:nvSpPr>
          <p:cNvPr id="27653" name="TextBox 2">
            <a:extLst>
              <a:ext uri="{FF2B5EF4-FFF2-40B4-BE49-F238E27FC236}">
                <a16:creationId xmlns:a16="http://schemas.microsoft.com/office/drawing/2014/main" id="{92DDA0EF-651E-E008-FD83-27B5E3C78BA5}"/>
              </a:ext>
            </a:extLst>
          </p:cNvPr>
          <p:cNvSpPr txBox="1">
            <a:spLocks noChangeArrowheads="1"/>
          </p:cNvSpPr>
          <p:nvPr/>
        </p:nvSpPr>
        <p:spPr bwMode="auto">
          <a:xfrm>
            <a:off x="5280025" y="1839913"/>
            <a:ext cx="5403850" cy="3138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85750" indent="-285750">
              <a:lnSpc>
                <a:spcPct val="90000"/>
              </a:lnSpc>
              <a:spcBef>
                <a:spcPts val="1000"/>
              </a:spcBef>
              <a:buClr>
                <a:schemeClr val="accent2"/>
              </a:buClr>
              <a:buSzPct val="75000"/>
              <a:buFont typeface="Arial" panose="020B0604020202020204" pitchFamily="34" charset="0"/>
              <a:defRPr sz="1600">
                <a:solidFill>
                  <a:schemeClr val="tx1"/>
                </a:solidFill>
                <a:latin typeface="Calibri" panose="020F0502020204030204" pitchFamily="34" charset="0"/>
              </a:defRPr>
            </a:lvl1pPr>
            <a:lvl2pPr marL="742950" indent="-28575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2pPr>
            <a:lvl3pPr marL="11430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3pPr>
            <a:lvl4pPr marL="16002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4pPr>
            <a:lvl5pPr marL="20574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9pPr>
          </a:lstStyle>
          <a:p>
            <a:pPr eaLnBrk="1" hangingPunct="1">
              <a:lnSpc>
                <a:spcPct val="100000"/>
              </a:lnSpc>
              <a:spcBef>
                <a:spcPct val="0"/>
              </a:spcBef>
              <a:buClrTx/>
              <a:buSzTx/>
              <a:buFont typeface="Arial" panose="020B0604020202020204" pitchFamily="34" charset="0"/>
              <a:buChar char="•"/>
            </a:pPr>
            <a:r>
              <a:rPr lang="en-US" altLang="en-US" sz="1800">
                <a:latin typeface="Raleway" pitchFamily="2" charset="0"/>
              </a:rPr>
              <a:t>Structure failure </a:t>
            </a:r>
          </a:p>
          <a:p>
            <a:pPr eaLnBrk="1" hangingPunct="1">
              <a:lnSpc>
                <a:spcPct val="100000"/>
              </a:lnSpc>
              <a:spcBef>
                <a:spcPct val="0"/>
              </a:spcBef>
              <a:buClrTx/>
              <a:buSzTx/>
              <a:buFont typeface="Arial" panose="020B0604020202020204" pitchFamily="34" charset="0"/>
              <a:buChar char="•"/>
            </a:pPr>
            <a:r>
              <a:rPr lang="en-US" altLang="en-US" sz="1800">
                <a:latin typeface="Raleway" pitchFamily="2" charset="0"/>
              </a:rPr>
              <a:t>Incidents resulting in mass casualties </a:t>
            </a:r>
          </a:p>
          <a:p>
            <a:pPr eaLnBrk="1" hangingPunct="1">
              <a:lnSpc>
                <a:spcPct val="100000"/>
              </a:lnSpc>
              <a:spcBef>
                <a:spcPct val="0"/>
              </a:spcBef>
              <a:buClrTx/>
              <a:buSzTx/>
              <a:buFont typeface="Arial" panose="020B0604020202020204" pitchFamily="34" charset="0"/>
              <a:buChar char="•"/>
            </a:pPr>
            <a:r>
              <a:rPr lang="en-US" altLang="en-US" sz="1800">
                <a:latin typeface="Raleway" pitchFamily="2" charset="0"/>
              </a:rPr>
              <a:t>Cyber-attack </a:t>
            </a:r>
          </a:p>
          <a:p>
            <a:pPr eaLnBrk="1" hangingPunct="1">
              <a:lnSpc>
                <a:spcPct val="100000"/>
              </a:lnSpc>
              <a:spcBef>
                <a:spcPct val="0"/>
              </a:spcBef>
              <a:buClrTx/>
              <a:buSzTx/>
              <a:buFont typeface="Arial" panose="020B0604020202020204" pitchFamily="34" charset="0"/>
              <a:buChar char="•"/>
            </a:pPr>
            <a:r>
              <a:rPr lang="en-US" altLang="en-US" sz="1800">
                <a:latin typeface="Raleway" pitchFamily="2" charset="0"/>
              </a:rPr>
              <a:t>Planned events (such as parades, celebrations, official events)  </a:t>
            </a:r>
          </a:p>
          <a:p>
            <a:pPr eaLnBrk="1" hangingPunct="1">
              <a:lnSpc>
                <a:spcPct val="100000"/>
              </a:lnSpc>
              <a:spcBef>
                <a:spcPct val="0"/>
              </a:spcBef>
              <a:buClrTx/>
              <a:buSzTx/>
              <a:buFont typeface="Arial" panose="020B0604020202020204" pitchFamily="34" charset="0"/>
              <a:buChar char="•"/>
            </a:pPr>
            <a:r>
              <a:rPr lang="en-US" altLang="en-US" sz="1800">
                <a:latin typeface="Raleway" pitchFamily="2" charset="0"/>
              </a:rPr>
              <a:t>Multiple incidents (which can include related cascading hazards such as mudslides after flooding or unrelated hazards such as a fire during an ice storm) </a:t>
            </a:r>
          </a:p>
          <a:p>
            <a:pPr eaLnBrk="1" hangingPunct="1">
              <a:lnSpc>
                <a:spcPct val="100000"/>
              </a:lnSpc>
              <a:spcBef>
                <a:spcPct val="0"/>
              </a:spcBef>
              <a:buClrTx/>
              <a:buSzTx/>
              <a:buFont typeface="Arial" panose="020B0604020202020204" pitchFamily="34" charset="0"/>
              <a:buChar char="•"/>
            </a:pPr>
            <a:r>
              <a:rPr lang="en-US" altLang="en-US" sz="1800">
                <a:latin typeface="Raleway" pitchFamily="2" charset="0"/>
              </a:rPr>
              <a:t>Long-term incidents (which may not have a defined beginning or end)</a:t>
            </a:r>
          </a:p>
        </p:txBody>
      </p:sp>
      <p:sp>
        <p:nvSpPr>
          <p:cNvPr id="7" name="Content Placeholder 5">
            <a:extLst>
              <a:ext uri="{FF2B5EF4-FFF2-40B4-BE49-F238E27FC236}">
                <a16:creationId xmlns:a16="http://schemas.microsoft.com/office/drawing/2014/main" id="{F558EFEE-2900-A013-EB74-1549F56FCEEF}"/>
              </a:ext>
            </a:extLst>
          </p:cNvPr>
          <p:cNvSpPr txBox="1">
            <a:spLocks/>
          </p:cNvSpPr>
          <p:nvPr/>
        </p:nvSpPr>
        <p:spPr>
          <a:xfrm>
            <a:off x="458788" y="5165725"/>
            <a:ext cx="11274425" cy="865188"/>
          </a:xfrm>
          <a:prstGeom prst="rect">
            <a:avLst/>
          </a:prstGeom>
        </p:spPr>
        <p:txBody>
          <a:bodyPr>
            <a:normAutofit lnSpcReduction="10000"/>
          </a:bodyPr>
          <a:lstStyle>
            <a:lvl1pPr marL="0" indent="0" algn="l" defTabSz="914400" rtl="0" eaLnBrk="1" latinLnBrk="0" hangingPunct="1">
              <a:lnSpc>
                <a:spcPct val="90000"/>
              </a:lnSpc>
              <a:spcBef>
                <a:spcPts val="1000"/>
              </a:spcBef>
              <a:buClr>
                <a:schemeClr val="accent2"/>
              </a:buClr>
              <a:buSzPct val="75000"/>
              <a:buFont typeface="Arial" panose="020B0604020202020204" pitchFamily="34" charset="0"/>
              <a:buNone/>
              <a:defRPr sz="16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Clr>
                <a:schemeClr val="accent2"/>
              </a:buClr>
              <a:buSzPct val="75000"/>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Clr>
                <a:schemeClr val="accent2"/>
              </a:buClr>
              <a:buSzPct val="75000"/>
              <a:buFont typeface="Arial" panose="020B0604020202020204" pitchFamily="34" charset="0"/>
              <a:buChar char="•"/>
              <a:defRPr sz="16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
                <a:schemeClr val="accent2"/>
              </a:buClr>
              <a:buSzPct val="75000"/>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Clr>
                <a:schemeClr val="accent2"/>
              </a:buClr>
              <a:buSzPct val="75000"/>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auto">
              <a:spcAft>
                <a:spcPts val="0"/>
              </a:spcAft>
              <a:tabLst>
                <a:tab pos="719138" algn="l"/>
              </a:tabLst>
              <a:defRPr/>
            </a:pPr>
            <a:r>
              <a:rPr lang="en-US" sz="2000">
                <a:solidFill>
                  <a:srgbClr val="000000"/>
                </a:solidFill>
                <a:latin typeface="Raleway" pitchFamily="2" charset="0"/>
              </a:rPr>
              <a:t>Communities and organizations can also use IMS to build their own standard operating procedures that reflect responsibilities, resources and legislative requirements that are specific to that community or organization.</a:t>
            </a:r>
            <a:endParaRPr lang="en-US" sz="3200">
              <a:latin typeface="Raleway" pitchFamily="2" charset="0"/>
            </a:endParaRPr>
          </a:p>
        </p:txBody>
      </p:sp>
      <p:sp>
        <p:nvSpPr>
          <p:cNvPr id="27655" name="Slide Number Placeholder 4">
            <a:extLst>
              <a:ext uri="{FF2B5EF4-FFF2-40B4-BE49-F238E27FC236}">
                <a16:creationId xmlns:a16="http://schemas.microsoft.com/office/drawing/2014/main" id="{E620FF60-596C-4C2E-50C1-E1B99C656C69}"/>
              </a:ext>
            </a:extLst>
          </p:cNvPr>
          <p:cNvSpPr>
            <a:spLocks noGrp="1" noChangeArrowheads="1"/>
          </p:cNvSpPr>
          <p:nvPr>
            <p:ph type="sldNum" sz="quarter" idx="14"/>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lnSpc>
                <a:spcPct val="90000"/>
              </a:lnSpc>
              <a:spcBef>
                <a:spcPts val="1000"/>
              </a:spcBef>
              <a:buClr>
                <a:schemeClr val="accent2"/>
              </a:buClr>
              <a:buSzPct val="75000"/>
              <a:buFont typeface="Arial" panose="020B0604020202020204" pitchFamily="34" charset="0"/>
              <a:defRPr sz="1600">
                <a:solidFill>
                  <a:schemeClr val="tx1"/>
                </a:solidFill>
                <a:latin typeface="Calibri" panose="020F0502020204030204" pitchFamily="34" charset="0"/>
              </a:defRPr>
            </a:lvl1pPr>
            <a:lvl2pPr marL="742950" indent="-28575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2pPr>
            <a:lvl3pPr marL="11430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3pPr>
            <a:lvl4pPr marL="16002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4pPr>
            <a:lvl5pPr marL="20574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9pPr>
          </a:lstStyle>
          <a:p>
            <a:pPr fontAlgn="base">
              <a:lnSpc>
                <a:spcPct val="100000"/>
              </a:lnSpc>
              <a:spcBef>
                <a:spcPct val="0"/>
              </a:spcBef>
              <a:spcAft>
                <a:spcPct val="0"/>
              </a:spcAft>
              <a:buClrTx/>
              <a:buSzTx/>
              <a:buFontTx/>
              <a:buNone/>
            </a:pPr>
            <a:fld id="{834781D0-6B73-4533-A83F-C310A9AC37E6}" type="slidenum">
              <a:rPr lang="en-US" altLang="en-US" sz="1200" smtClean="0">
                <a:latin typeface="Raleway" pitchFamily="2" charset="0"/>
              </a:rPr>
              <a:pPr fontAlgn="base">
                <a:lnSpc>
                  <a:spcPct val="100000"/>
                </a:lnSpc>
                <a:spcBef>
                  <a:spcPct val="0"/>
                </a:spcBef>
                <a:spcAft>
                  <a:spcPct val="0"/>
                </a:spcAft>
                <a:buClrTx/>
                <a:buSzTx/>
                <a:buFontTx/>
                <a:buNone/>
              </a:pPr>
              <a:t>11</a:t>
            </a:fld>
            <a:endParaRPr lang="en-US" altLang="en-US" sz="1200">
              <a:latin typeface="Raleway" pitchFamily="2" charset="0"/>
            </a:endParaRPr>
          </a:p>
        </p:txBody>
      </p:sp>
      <p:sp>
        <p:nvSpPr>
          <p:cNvPr id="27656" name="Footer Placeholder 5">
            <a:extLst>
              <a:ext uri="{FF2B5EF4-FFF2-40B4-BE49-F238E27FC236}">
                <a16:creationId xmlns:a16="http://schemas.microsoft.com/office/drawing/2014/main" id="{B22E587A-DFE8-1C9F-3723-1076A4E9DE35}"/>
              </a:ext>
            </a:extLst>
          </p:cNvPr>
          <p:cNvSpPr>
            <a:spLocks noGrp="1" noChangeArrowheads="1"/>
          </p:cNvSpPr>
          <p:nvPr>
            <p:ph type="ftr" sz="quarter" idx="1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0" compatLnSpc="1">
            <a:prstTxWarp prst="textNoShape">
              <a:avLst/>
            </a:prstTxWarp>
          </a:bodyPr>
          <a:lstStyle>
            <a:lvl1pPr>
              <a:lnSpc>
                <a:spcPct val="90000"/>
              </a:lnSpc>
              <a:spcBef>
                <a:spcPts val="1000"/>
              </a:spcBef>
              <a:buClr>
                <a:schemeClr val="accent2"/>
              </a:buClr>
              <a:buSzPct val="75000"/>
              <a:buFont typeface="Arial" panose="020B0604020202020204" pitchFamily="34" charset="0"/>
              <a:defRPr sz="1600">
                <a:solidFill>
                  <a:schemeClr val="tx1"/>
                </a:solidFill>
                <a:latin typeface="Calibri" panose="020F0502020204030204" pitchFamily="34" charset="0"/>
              </a:defRPr>
            </a:lvl1pPr>
            <a:lvl2pPr marL="742950" indent="-28575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2pPr>
            <a:lvl3pPr marL="11430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3pPr>
            <a:lvl4pPr marL="16002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4pPr>
            <a:lvl5pPr marL="20574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9pPr>
          </a:lstStyle>
          <a:p>
            <a:pPr fontAlgn="base">
              <a:lnSpc>
                <a:spcPct val="100000"/>
              </a:lnSpc>
              <a:spcBef>
                <a:spcPct val="0"/>
              </a:spcBef>
              <a:spcAft>
                <a:spcPct val="0"/>
              </a:spcAft>
              <a:buClrTx/>
              <a:buSzTx/>
              <a:buFontTx/>
              <a:buNone/>
            </a:pPr>
            <a:r>
              <a:rPr lang="en-US" altLang="en-US" sz="1200">
                <a:latin typeface="Raleway" pitchFamily="2" charset="0"/>
              </a:rPr>
              <a:t>Module 1</a:t>
            </a:r>
          </a:p>
        </p:txBody>
      </p:sp>
    </p:spTree>
    <p:custDataLst>
      <p:tags r:id="rId1"/>
    </p:custData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124A91-5F9C-57BB-673B-FE797E50A8EF}"/>
              </a:ext>
            </a:extLst>
          </p:cNvPr>
          <p:cNvSpPr>
            <a:spLocks noGrp="1"/>
          </p:cNvSpPr>
          <p:nvPr>
            <p:ph type="title"/>
          </p:nvPr>
        </p:nvSpPr>
        <p:spPr>
          <a:xfrm>
            <a:off x="463550" y="374650"/>
            <a:ext cx="11274425" cy="865188"/>
          </a:xfrm>
        </p:spPr>
        <p:txBody>
          <a:bodyPr rtlCol="0">
            <a:normAutofit/>
          </a:bodyPr>
          <a:lstStyle/>
          <a:p>
            <a:pPr eaLnBrk="1" fontAlgn="auto" hangingPunct="1">
              <a:spcAft>
                <a:spcPts val="0"/>
              </a:spcAft>
              <a:defRPr/>
            </a:pPr>
            <a:r>
              <a:rPr lang="en-CA">
                <a:latin typeface="Raleway"/>
                <a:cs typeface="Calibri"/>
              </a:rPr>
              <a:t>Where Does IMS Come From?</a:t>
            </a:r>
          </a:p>
        </p:txBody>
      </p:sp>
      <p:sp>
        <p:nvSpPr>
          <p:cNvPr id="8" name="Content Placeholder 7">
            <a:extLst>
              <a:ext uri="{FF2B5EF4-FFF2-40B4-BE49-F238E27FC236}">
                <a16:creationId xmlns:a16="http://schemas.microsoft.com/office/drawing/2014/main" id="{709536AD-0F9E-B2A7-BE6E-DBBAFEBEC1BE}"/>
              </a:ext>
            </a:extLst>
          </p:cNvPr>
          <p:cNvSpPr>
            <a:spLocks noGrp="1"/>
          </p:cNvSpPr>
          <p:nvPr>
            <p:ph idx="1"/>
          </p:nvPr>
        </p:nvSpPr>
        <p:spPr>
          <a:xfrm>
            <a:off x="461963" y="1535113"/>
            <a:ext cx="5481637" cy="4727575"/>
          </a:xfrm>
        </p:spPr>
        <p:txBody>
          <a:bodyPr rtlCol="0">
            <a:normAutofit fontScale="92500" lnSpcReduction="10000"/>
          </a:bodyPr>
          <a:lstStyle/>
          <a:p>
            <a:pPr eaLnBrk="1" fontAlgn="auto" hangingPunct="1">
              <a:spcBef>
                <a:spcPts val="1200"/>
              </a:spcBef>
              <a:spcAft>
                <a:spcPts val="0"/>
              </a:spcAft>
              <a:defRPr/>
            </a:pPr>
            <a:r>
              <a:rPr lang="en-CA" sz="2000">
                <a:solidFill>
                  <a:srgbClr val="1A1A1A"/>
                </a:solidFill>
                <a:latin typeface="Raleway" pitchFamily="2" charset="0"/>
              </a:rPr>
              <a:t>The Ontario Incident Management System (IMS) was first developed in 2008 to provide a standardized approach to incident management. </a:t>
            </a:r>
          </a:p>
          <a:p>
            <a:pPr marL="342900" indent="-342900" eaLnBrk="1" fontAlgn="auto" hangingPunct="1">
              <a:spcBef>
                <a:spcPts val="1200"/>
              </a:spcBef>
              <a:spcAft>
                <a:spcPts val="0"/>
              </a:spcAft>
              <a:buFont typeface="Arial" panose="020B0604020202020204" pitchFamily="34" charset="0"/>
              <a:buChar char="•"/>
              <a:defRPr/>
            </a:pPr>
            <a:r>
              <a:rPr lang="en-CA" sz="2000">
                <a:solidFill>
                  <a:srgbClr val="1A1A1A"/>
                </a:solidFill>
                <a:latin typeface="Raleway" pitchFamily="2" charset="0"/>
              </a:rPr>
              <a:t>Based on and aligned with the United States National Incident Management System (NIMS) </a:t>
            </a:r>
          </a:p>
          <a:p>
            <a:pPr marL="285750" indent="-285750" eaLnBrk="1" fontAlgn="auto" hangingPunct="1">
              <a:spcAft>
                <a:spcPts val="0"/>
              </a:spcAft>
              <a:buFont typeface="Arial" panose="020B0604020202020204" pitchFamily="34" charset="0"/>
              <a:buChar char="•"/>
              <a:defRPr/>
            </a:pPr>
            <a:r>
              <a:rPr lang="en-CA" sz="2000">
                <a:solidFill>
                  <a:srgbClr val="1A1A1A"/>
                </a:solidFill>
                <a:latin typeface="Raleway" pitchFamily="2" charset="0"/>
              </a:rPr>
              <a:t>In line with a global shift in incident response to develop ways to help communities and organizations work together more effectively and efficiently during an incident</a:t>
            </a:r>
          </a:p>
          <a:p>
            <a:pPr eaLnBrk="1" fontAlgn="auto" hangingPunct="1">
              <a:spcAft>
                <a:spcPts val="0"/>
              </a:spcAft>
              <a:defRPr/>
            </a:pPr>
            <a:r>
              <a:rPr lang="en-US" sz="2000">
                <a:solidFill>
                  <a:srgbClr val="1A1A1A"/>
                </a:solidFill>
                <a:latin typeface="Raleway" pitchFamily="2" charset="0"/>
              </a:rPr>
              <a:t>The </a:t>
            </a:r>
            <a:r>
              <a:rPr lang="en-US" sz="2000" b="1">
                <a:solidFill>
                  <a:srgbClr val="1A1A1A"/>
                </a:solidFill>
                <a:latin typeface="Raleway" pitchFamily="2" charset="0"/>
              </a:rPr>
              <a:t>second version of IMS (v2.0) </a:t>
            </a:r>
            <a:r>
              <a:rPr lang="en-US" sz="2000">
                <a:solidFill>
                  <a:srgbClr val="1A1A1A"/>
                </a:solidFill>
                <a:latin typeface="Raleway" pitchFamily="2" charset="0"/>
              </a:rPr>
              <a:t>builds upon and replaces the first version, Incident Management System Doctrine for Ontario</a:t>
            </a:r>
            <a:r>
              <a:rPr lang="en-CA" sz="2000">
                <a:solidFill>
                  <a:srgbClr val="1A1A1A"/>
                </a:solidFill>
                <a:latin typeface="Raleway" pitchFamily="2" charset="0"/>
              </a:rPr>
              <a:t>.</a:t>
            </a:r>
            <a:r>
              <a:rPr lang="en-US" sz="2000">
                <a:solidFill>
                  <a:srgbClr val="1A1A1A"/>
                </a:solidFill>
                <a:latin typeface="Raleway" pitchFamily="2" charset="0"/>
              </a:rPr>
              <a:t> </a:t>
            </a:r>
          </a:p>
          <a:p>
            <a:pPr eaLnBrk="1" fontAlgn="auto" hangingPunct="1">
              <a:spcAft>
                <a:spcPts val="0"/>
              </a:spcAft>
              <a:defRPr/>
            </a:pPr>
            <a:r>
              <a:rPr lang="en-US" sz="2000">
                <a:solidFill>
                  <a:srgbClr val="1A1A1A"/>
                </a:solidFill>
                <a:latin typeface="Raleway" pitchFamily="2" charset="0"/>
              </a:rPr>
              <a:t>It also reflects updates to NIMS, global best practices and lessons learned by Ontario’s emergency management community.</a:t>
            </a:r>
            <a:endParaRPr lang="en-CA" sz="2000">
              <a:solidFill>
                <a:srgbClr val="1A1A1A"/>
              </a:solidFill>
              <a:latin typeface="Raleway" pitchFamily="2" charset="0"/>
            </a:endParaRPr>
          </a:p>
          <a:p>
            <a:pPr marL="285750" indent="-285750" eaLnBrk="1" fontAlgn="auto" hangingPunct="1">
              <a:spcAft>
                <a:spcPts val="0"/>
              </a:spcAft>
              <a:buFont typeface="Arial" panose="020B0604020202020204" pitchFamily="34" charset="0"/>
              <a:buChar char="•"/>
              <a:defRPr/>
            </a:pPr>
            <a:endParaRPr lang="en-CA" sz="2000">
              <a:solidFill>
                <a:srgbClr val="1A1A1A"/>
              </a:solidFill>
              <a:latin typeface="Raleway" pitchFamily="2" charset="0"/>
            </a:endParaRPr>
          </a:p>
          <a:p>
            <a:pPr eaLnBrk="1" fontAlgn="auto" hangingPunct="1">
              <a:spcAft>
                <a:spcPts val="0"/>
              </a:spcAft>
              <a:defRPr/>
            </a:pPr>
            <a:endParaRPr lang="en-CA" sz="2000">
              <a:solidFill>
                <a:srgbClr val="1A1A1A"/>
              </a:solidFill>
              <a:latin typeface="Raleway" pitchFamily="2" charset="0"/>
            </a:endParaRPr>
          </a:p>
          <a:p>
            <a:pPr eaLnBrk="1" fontAlgn="auto" hangingPunct="1">
              <a:spcAft>
                <a:spcPts val="0"/>
              </a:spcAft>
              <a:defRPr/>
            </a:pPr>
            <a:endParaRPr lang="en-CA" sz="2000">
              <a:latin typeface="Raleway" pitchFamily="2" charset="0"/>
            </a:endParaRPr>
          </a:p>
          <a:p>
            <a:pPr eaLnBrk="1" fontAlgn="auto" hangingPunct="1">
              <a:spcAft>
                <a:spcPts val="0"/>
              </a:spcAft>
              <a:defRPr/>
            </a:pPr>
            <a:endParaRPr lang="en-CA" sz="2000">
              <a:latin typeface="Raleway" pitchFamily="2" charset="0"/>
            </a:endParaRPr>
          </a:p>
        </p:txBody>
      </p:sp>
      <p:sp>
        <p:nvSpPr>
          <p:cNvPr id="7" name="Flowchart: Delay 6">
            <a:extLst>
              <a:ext uri="{FF2B5EF4-FFF2-40B4-BE49-F238E27FC236}">
                <a16:creationId xmlns:a16="http://schemas.microsoft.com/office/drawing/2014/main" id="{5DC9B64C-97D9-6D9E-1A77-F8BEA4D7C022}"/>
              </a:ext>
            </a:extLst>
          </p:cNvPr>
          <p:cNvSpPr/>
          <p:nvPr/>
        </p:nvSpPr>
        <p:spPr>
          <a:xfrm rot="10800000">
            <a:off x="6154615" y="1230362"/>
            <a:ext cx="6037385" cy="4909230"/>
          </a:xfrm>
          <a:prstGeom prst="flowChartDelay">
            <a:avLst/>
          </a:prstGeom>
          <a:blipFill dpi="0" rotWithShape="0">
            <a:blip r:embed="rId3"/>
            <a:srcRect/>
            <a:stretch>
              <a:fillRect t="-459"/>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CA"/>
          </a:p>
        </p:txBody>
      </p:sp>
      <p:sp>
        <p:nvSpPr>
          <p:cNvPr id="29703" name="Slide Number Placeholder 4">
            <a:extLst>
              <a:ext uri="{FF2B5EF4-FFF2-40B4-BE49-F238E27FC236}">
                <a16:creationId xmlns:a16="http://schemas.microsoft.com/office/drawing/2014/main" id="{4DDC0D9C-7886-B38F-4CE2-44B201DE91D7}"/>
              </a:ext>
            </a:extLst>
          </p:cNvPr>
          <p:cNvSpPr>
            <a:spLocks noGrp="1" noChangeArrowheads="1"/>
          </p:cNvSpPr>
          <p:nvPr>
            <p:ph type="sldNum" sz="quarter" idx="14"/>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lnSpc>
                <a:spcPct val="90000"/>
              </a:lnSpc>
              <a:spcBef>
                <a:spcPts val="1000"/>
              </a:spcBef>
              <a:buClr>
                <a:schemeClr val="accent2"/>
              </a:buClr>
              <a:buSzPct val="75000"/>
              <a:buFont typeface="Arial" panose="020B0604020202020204" pitchFamily="34" charset="0"/>
              <a:defRPr sz="1600">
                <a:solidFill>
                  <a:schemeClr val="tx1"/>
                </a:solidFill>
                <a:latin typeface="Calibri" panose="020F0502020204030204" pitchFamily="34" charset="0"/>
              </a:defRPr>
            </a:lvl1pPr>
            <a:lvl2pPr marL="742950" indent="-28575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2pPr>
            <a:lvl3pPr marL="11430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3pPr>
            <a:lvl4pPr marL="16002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4pPr>
            <a:lvl5pPr marL="20574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9pPr>
          </a:lstStyle>
          <a:p>
            <a:pPr fontAlgn="base">
              <a:lnSpc>
                <a:spcPct val="100000"/>
              </a:lnSpc>
              <a:spcBef>
                <a:spcPct val="0"/>
              </a:spcBef>
              <a:spcAft>
                <a:spcPct val="0"/>
              </a:spcAft>
              <a:buClrTx/>
              <a:buSzTx/>
              <a:buFontTx/>
              <a:buNone/>
            </a:pPr>
            <a:fld id="{DC3CF2AD-3B0C-40A5-BC39-B0D6220D7BA0}" type="slidenum">
              <a:rPr lang="en-US" altLang="en-US" sz="1200" smtClean="0">
                <a:latin typeface="Raleway" pitchFamily="2" charset="0"/>
              </a:rPr>
              <a:pPr fontAlgn="base">
                <a:lnSpc>
                  <a:spcPct val="100000"/>
                </a:lnSpc>
                <a:spcBef>
                  <a:spcPct val="0"/>
                </a:spcBef>
                <a:spcAft>
                  <a:spcPct val="0"/>
                </a:spcAft>
                <a:buClrTx/>
                <a:buSzTx/>
                <a:buFontTx/>
                <a:buNone/>
              </a:pPr>
              <a:t>12</a:t>
            </a:fld>
            <a:endParaRPr lang="en-US" altLang="en-US" sz="1200">
              <a:latin typeface="Raleway" pitchFamily="2" charset="0"/>
            </a:endParaRPr>
          </a:p>
        </p:txBody>
      </p:sp>
      <p:sp>
        <p:nvSpPr>
          <p:cNvPr id="29704" name="Footer Placeholder 5">
            <a:extLst>
              <a:ext uri="{FF2B5EF4-FFF2-40B4-BE49-F238E27FC236}">
                <a16:creationId xmlns:a16="http://schemas.microsoft.com/office/drawing/2014/main" id="{A6625ADF-E595-EBEC-5CFA-4819D3921978}"/>
              </a:ext>
            </a:extLst>
          </p:cNvPr>
          <p:cNvSpPr>
            <a:spLocks noGrp="1" noChangeArrowheads="1"/>
          </p:cNvSpPr>
          <p:nvPr>
            <p:ph type="ftr" sz="quarter" idx="1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0" compatLnSpc="1">
            <a:prstTxWarp prst="textNoShape">
              <a:avLst/>
            </a:prstTxWarp>
          </a:bodyPr>
          <a:lstStyle>
            <a:lvl1pPr>
              <a:lnSpc>
                <a:spcPct val="90000"/>
              </a:lnSpc>
              <a:spcBef>
                <a:spcPts val="1000"/>
              </a:spcBef>
              <a:buClr>
                <a:schemeClr val="accent2"/>
              </a:buClr>
              <a:buSzPct val="75000"/>
              <a:buFont typeface="Arial" panose="020B0604020202020204" pitchFamily="34" charset="0"/>
              <a:defRPr sz="1600">
                <a:solidFill>
                  <a:schemeClr val="tx1"/>
                </a:solidFill>
                <a:latin typeface="Calibri" panose="020F0502020204030204" pitchFamily="34" charset="0"/>
              </a:defRPr>
            </a:lvl1pPr>
            <a:lvl2pPr marL="742950" indent="-28575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2pPr>
            <a:lvl3pPr marL="11430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3pPr>
            <a:lvl4pPr marL="16002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4pPr>
            <a:lvl5pPr marL="20574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9pPr>
          </a:lstStyle>
          <a:p>
            <a:pPr fontAlgn="base">
              <a:lnSpc>
                <a:spcPct val="100000"/>
              </a:lnSpc>
              <a:spcBef>
                <a:spcPct val="0"/>
              </a:spcBef>
              <a:spcAft>
                <a:spcPct val="0"/>
              </a:spcAft>
              <a:buClrTx/>
              <a:buSzTx/>
              <a:buFontTx/>
              <a:buNone/>
            </a:pPr>
            <a:r>
              <a:rPr lang="en-US" altLang="en-US" sz="1200">
                <a:latin typeface="Raleway" pitchFamily="2" charset="0"/>
              </a:rPr>
              <a:t>Module 1</a:t>
            </a:r>
          </a:p>
        </p:txBody>
      </p:sp>
    </p:spTree>
    <p:custDataLst>
      <p:tags r:id="rId1"/>
    </p:custData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26B472-97C4-1DF7-2213-E08A73295291}"/>
              </a:ext>
            </a:extLst>
          </p:cNvPr>
          <p:cNvSpPr>
            <a:spLocks noGrp="1"/>
          </p:cNvSpPr>
          <p:nvPr>
            <p:ph type="title"/>
          </p:nvPr>
        </p:nvSpPr>
        <p:spPr>
          <a:xfrm>
            <a:off x="463550" y="365125"/>
            <a:ext cx="11274425" cy="865188"/>
          </a:xfrm>
        </p:spPr>
        <p:txBody>
          <a:bodyPr rtlCol="0">
            <a:normAutofit/>
          </a:bodyPr>
          <a:lstStyle/>
          <a:p>
            <a:pPr eaLnBrk="1" fontAlgn="auto" hangingPunct="1">
              <a:spcAft>
                <a:spcPts val="0"/>
              </a:spcAft>
              <a:defRPr/>
            </a:pPr>
            <a:r>
              <a:rPr lang="en-CA" dirty="0">
                <a:latin typeface="Raleway"/>
                <a:cs typeface="Calibri"/>
              </a:rPr>
              <a:t>IMS and ICS</a:t>
            </a:r>
          </a:p>
        </p:txBody>
      </p:sp>
      <p:sp>
        <p:nvSpPr>
          <p:cNvPr id="30723" name="Content Placeholder 3">
            <a:extLst>
              <a:ext uri="{FF2B5EF4-FFF2-40B4-BE49-F238E27FC236}">
                <a16:creationId xmlns:a16="http://schemas.microsoft.com/office/drawing/2014/main" id="{3FFE5F18-AE6E-7795-2D6A-3B2E5EBAF71D}"/>
              </a:ext>
            </a:extLst>
          </p:cNvPr>
          <p:cNvSpPr>
            <a:spLocks noGrp="1" noChangeArrowheads="1"/>
          </p:cNvSpPr>
          <p:nvPr>
            <p:ph idx="1"/>
          </p:nvPr>
        </p:nvSpPr>
        <p:spPr>
          <a:xfrm>
            <a:off x="463550" y="1408113"/>
            <a:ext cx="11274425" cy="4625975"/>
          </a:xfrm>
        </p:spPr>
        <p:txBody>
          <a:bodyPr/>
          <a:lstStyle/>
          <a:p>
            <a:pPr marL="342900" indent="-342900" eaLnBrk="1" hangingPunct="1">
              <a:buFont typeface="Arial" panose="020B0604020202020204" pitchFamily="34" charset="0"/>
              <a:buChar char="•"/>
            </a:pPr>
            <a:r>
              <a:rPr lang="en-CA" altLang="en-US" sz="2000" dirty="0">
                <a:solidFill>
                  <a:srgbClr val="111111"/>
                </a:solidFill>
                <a:latin typeface="Raleway" pitchFamily="2" charset="0"/>
              </a:rPr>
              <a:t>The Incident Command System (ICS) is a site-specific response system adopted globally for incidents and events using common practices, structures, and terms.</a:t>
            </a:r>
          </a:p>
          <a:p>
            <a:pPr marL="1028700" lvl="1" indent="-342900" eaLnBrk="1" hangingPunct="1"/>
            <a:r>
              <a:rPr lang="en-CA" altLang="en-US" sz="2000" dirty="0">
                <a:latin typeface="Raleway" pitchFamily="2" charset="0"/>
              </a:rPr>
              <a:t>ICS is one of the key building blocks of the Incident Management System.</a:t>
            </a:r>
          </a:p>
          <a:p>
            <a:pPr marL="1028700" lvl="1" indent="-342900" eaLnBrk="1" hangingPunct="1"/>
            <a:r>
              <a:rPr lang="en-CA" altLang="en-US" sz="2000" dirty="0">
                <a:latin typeface="Raleway" pitchFamily="2" charset="0"/>
              </a:rPr>
              <a:t>The site-based guidance in IMS is compatible with ICS used in communities across Canada and the world.</a:t>
            </a:r>
            <a:endParaRPr lang="en-CA" altLang="en-US" sz="2000" dirty="0">
              <a:solidFill>
                <a:srgbClr val="111111"/>
              </a:solidFill>
              <a:latin typeface="Raleway" pitchFamily="2" charset="0"/>
            </a:endParaRPr>
          </a:p>
          <a:p>
            <a:pPr marL="342900" indent="-342900" eaLnBrk="1" hangingPunct="1">
              <a:buFont typeface="Arial" panose="020B0604020202020204" pitchFamily="34" charset="0"/>
              <a:buChar char="•"/>
            </a:pPr>
            <a:r>
              <a:rPr lang="en-CA" altLang="en-US" sz="2000" dirty="0">
                <a:solidFill>
                  <a:srgbClr val="111111"/>
                </a:solidFill>
                <a:latin typeface="Raleway" pitchFamily="2" charset="0"/>
              </a:rPr>
              <a:t>However, ICS is not designed for EOCs, non-site-specific responses, or complex long-term health emergencies. </a:t>
            </a:r>
          </a:p>
          <a:p>
            <a:pPr marL="342900" indent="-342900" eaLnBrk="1" hangingPunct="1">
              <a:buFont typeface="Arial" panose="020B0604020202020204" pitchFamily="34" charset="0"/>
              <a:buChar char="•"/>
            </a:pPr>
            <a:r>
              <a:rPr lang="en-CA" altLang="en-US" sz="2000" dirty="0">
                <a:solidFill>
                  <a:srgbClr val="111111"/>
                </a:solidFill>
                <a:latin typeface="Raleway" pitchFamily="2" charset="0"/>
              </a:rPr>
              <a:t>Unlike ICS, Ontario’s IMS caters to all response levels, from site-specific to EOCs and complex long-term health emergencies, reflecting global best practices.</a:t>
            </a:r>
          </a:p>
          <a:p>
            <a:pPr marL="342900" indent="-342900" eaLnBrk="1" hangingPunct="1">
              <a:buFont typeface="Arial" panose="020B0604020202020204" pitchFamily="34" charset="0"/>
              <a:buChar char="•"/>
            </a:pPr>
            <a:r>
              <a:rPr lang="en-CA" altLang="en-US" sz="2000" dirty="0">
                <a:solidFill>
                  <a:srgbClr val="111111"/>
                </a:solidFill>
                <a:latin typeface="Raleway" pitchFamily="2" charset="0"/>
              </a:rPr>
              <a:t>IMS 2.0 is compatible with NIMS and ICS-Canada, though there are several interoperable ICS variations. </a:t>
            </a:r>
          </a:p>
          <a:p>
            <a:pPr marL="342900" indent="-342900" eaLnBrk="1" hangingPunct="1">
              <a:buFont typeface="Arial" panose="020B0604020202020204" pitchFamily="34" charset="0"/>
              <a:buChar char="•"/>
            </a:pPr>
            <a:r>
              <a:rPr lang="en-CA" altLang="en-US" sz="2000" dirty="0">
                <a:solidFill>
                  <a:srgbClr val="111111"/>
                </a:solidFill>
                <a:latin typeface="Raleway" pitchFamily="2" charset="0"/>
              </a:rPr>
              <a:t>The Government of Ontario ensures IMS interoperability with other Canadian systems, tailored to Ontario’s specific needs, governance, and legislative processes.</a:t>
            </a:r>
          </a:p>
        </p:txBody>
      </p:sp>
      <p:sp>
        <p:nvSpPr>
          <p:cNvPr id="30724" name="Slide Number Placeholder 4">
            <a:extLst>
              <a:ext uri="{FF2B5EF4-FFF2-40B4-BE49-F238E27FC236}">
                <a16:creationId xmlns:a16="http://schemas.microsoft.com/office/drawing/2014/main" id="{DACEA3AA-1DC3-35EA-623B-BE7573915057}"/>
              </a:ext>
            </a:extLst>
          </p:cNvPr>
          <p:cNvSpPr>
            <a:spLocks noGrp="1" noChangeArrowheads="1"/>
          </p:cNvSpPr>
          <p:nvPr>
            <p:ph type="sldNum" sz="quarter" idx="14"/>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lnSpc>
                <a:spcPct val="90000"/>
              </a:lnSpc>
              <a:spcBef>
                <a:spcPts val="1000"/>
              </a:spcBef>
              <a:buClr>
                <a:schemeClr val="accent2"/>
              </a:buClr>
              <a:buSzPct val="75000"/>
              <a:buFont typeface="Arial" panose="020B0604020202020204" pitchFamily="34" charset="0"/>
              <a:defRPr sz="1600">
                <a:solidFill>
                  <a:schemeClr val="tx1"/>
                </a:solidFill>
                <a:latin typeface="Calibri" panose="020F0502020204030204" pitchFamily="34" charset="0"/>
              </a:defRPr>
            </a:lvl1pPr>
            <a:lvl2pPr marL="742950" indent="-28575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2pPr>
            <a:lvl3pPr marL="11430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3pPr>
            <a:lvl4pPr marL="16002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4pPr>
            <a:lvl5pPr marL="20574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9pPr>
          </a:lstStyle>
          <a:p>
            <a:pPr fontAlgn="base">
              <a:lnSpc>
                <a:spcPct val="100000"/>
              </a:lnSpc>
              <a:spcBef>
                <a:spcPct val="0"/>
              </a:spcBef>
              <a:spcAft>
                <a:spcPct val="0"/>
              </a:spcAft>
              <a:buClrTx/>
              <a:buSzTx/>
              <a:buFontTx/>
              <a:buNone/>
            </a:pPr>
            <a:fld id="{13A5C906-AD37-4758-990D-7C84998591FF}" type="slidenum">
              <a:rPr lang="en-US" altLang="en-US" sz="1200" smtClean="0">
                <a:latin typeface="Raleway" pitchFamily="2" charset="0"/>
              </a:rPr>
              <a:pPr fontAlgn="base">
                <a:lnSpc>
                  <a:spcPct val="100000"/>
                </a:lnSpc>
                <a:spcBef>
                  <a:spcPct val="0"/>
                </a:spcBef>
                <a:spcAft>
                  <a:spcPct val="0"/>
                </a:spcAft>
                <a:buClrTx/>
                <a:buSzTx/>
                <a:buFontTx/>
                <a:buNone/>
              </a:pPr>
              <a:t>13</a:t>
            </a:fld>
            <a:endParaRPr lang="en-US" altLang="en-US" sz="1200">
              <a:latin typeface="Raleway" pitchFamily="2" charset="0"/>
            </a:endParaRPr>
          </a:p>
        </p:txBody>
      </p:sp>
      <p:sp>
        <p:nvSpPr>
          <p:cNvPr id="30725" name="Footer Placeholder 5">
            <a:extLst>
              <a:ext uri="{FF2B5EF4-FFF2-40B4-BE49-F238E27FC236}">
                <a16:creationId xmlns:a16="http://schemas.microsoft.com/office/drawing/2014/main" id="{B688D38F-5220-B5A5-3DB6-E41BAF5A9BD3}"/>
              </a:ext>
            </a:extLst>
          </p:cNvPr>
          <p:cNvSpPr>
            <a:spLocks noGrp="1" noChangeArrowheads="1"/>
          </p:cNvSpPr>
          <p:nvPr>
            <p:ph type="ftr" sz="quarter" idx="1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0" compatLnSpc="1">
            <a:prstTxWarp prst="textNoShape">
              <a:avLst/>
            </a:prstTxWarp>
          </a:bodyPr>
          <a:lstStyle>
            <a:lvl1pPr>
              <a:lnSpc>
                <a:spcPct val="90000"/>
              </a:lnSpc>
              <a:spcBef>
                <a:spcPts val="1000"/>
              </a:spcBef>
              <a:buClr>
                <a:schemeClr val="accent2"/>
              </a:buClr>
              <a:buSzPct val="75000"/>
              <a:buFont typeface="Arial" panose="020B0604020202020204" pitchFamily="34" charset="0"/>
              <a:defRPr sz="1600">
                <a:solidFill>
                  <a:schemeClr val="tx1"/>
                </a:solidFill>
                <a:latin typeface="Calibri" panose="020F0502020204030204" pitchFamily="34" charset="0"/>
              </a:defRPr>
            </a:lvl1pPr>
            <a:lvl2pPr marL="742950" indent="-28575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2pPr>
            <a:lvl3pPr marL="11430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3pPr>
            <a:lvl4pPr marL="16002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4pPr>
            <a:lvl5pPr marL="20574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9pPr>
          </a:lstStyle>
          <a:p>
            <a:pPr fontAlgn="base">
              <a:lnSpc>
                <a:spcPct val="100000"/>
              </a:lnSpc>
              <a:spcBef>
                <a:spcPct val="0"/>
              </a:spcBef>
              <a:spcAft>
                <a:spcPct val="0"/>
              </a:spcAft>
              <a:buClrTx/>
              <a:buSzTx/>
              <a:buFontTx/>
              <a:buNone/>
            </a:pPr>
            <a:r>
              <a:rPr lang="en-US" altLang="en-US" sz="1200">
                <a:latin typeface="Raleway" pitchFamily="2" charset="0"/>
              </a:rPr>
              <a:t>Module 1</a:t>
            </a:r>
          </a:p>
        </p:txBody>
      </p:sp>
    </p:spTree>
    <p:custDataLst>
      <p:tags r:id="rId1"/>
    </p:custData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6E5ECBE-E04B-512C-22FD-FAE00923CC52}"/>
              </a:ext>
            </a:extLst>
          </p:cNvPr>
          <p:cNvSpPr>
            <a:spLocks noGrp="1"/>
          </p:cNvSpPr>
          <p:nvPr>
            <p:ph type="title"/>
          </p:nvPr>
        </p:nvSpPr>
        <p:spPr>
          <a:xfrm>
            <a:off x="463550" y="336550"/>
            <a:ext cx="11274425" cy="865188"/>
          </a:xfrm>
        </p:spPr>
        <p:txBody>
          <a:bodyPr rtlCol="0">
            <a:normAutofit/>
          </a:bodyPr>
          <a:lstStyle/>
          <a:p>
            <a:pPr eaLnBrk="1" fontAlgn="auto" hangingPunct="1">
              <a:spcAft>
                <a:spcPts val="0"/>
              </a:spcAft>
              <a:defRPr/>
            </a:pPr>
            <a:r>
              <a:rPr lang="en-CA"/>
              <a:t>Module 1 - Knowledge Check (1 of 2)</a:t>
            </a:r>
            <a:endParaRPr lang="en-CA" i="1">
              <a:solidFill>
                <a:srgbClr val="FF0000"/>
              </a:solidFill>
            </a:endParaRPr>
          </a:p>
        </p:txBody>
      </p:sp>
      <p:sp>
        <p:nvSpPr>
          <p:cNvPr id="4" name="Content Placeholder 3">
            <a:extLst>
              <a:ext uri="{FF2B5EF4-FFF2-40B4-BE49-F238E27FC236}">
                <a16:creationId xmlns:a16="http://schemas.microsoft.com/office/drawing/2014/main" id="{4274F7D4-5687-32F4-977D-0C8F30E7AC5B}"/>
              </a:ext>
            </a:extLst>
          </p:cNvPr>
          <p:cNvSpPr>
            <a:spLocks noGrp="1"/>
          </p:cNvSpPr>
          <p:nvPr>
            <p:ph idx="1"/>
          </p:nvPr>
        </p:nvSpPr>
        <p:spPr>
          <a:xfrm>
            <a:off x="339725" y="1295400"/>
            <a:ext cx="11757025" cy="4833938"/>
          </a:xfrm>
        </p:spPr>
        <p:txBody>
          <a:bodyPr rtlCol="0">
            <a:noAutofit/>
          </a:bodyPr>
          <a:lstStyle/>
          <a:p>
            <a:pPr eaLnBrk="1" fontAlgn="auto" hangingPunct="1">
              <a:lnSpc>
                <a:spcPct val="100000"/>
              </a:lnSpc>
              <a:spcBef>
                <a:spcPts val="0"/>
              </a:spcBef>
              <a:spcAft>
                <a:spcPts val="0"/>
              </a:spcAft>
              <a:defRPr/>
            </a:pPr>
            <a:r>
              <a:rPr lang="en-CA" b="1">
                <a:solidFill>
                  <a:srgbClr val="000000"/>
                </a:solidFill>
                <a:latin typeface="Raleway" pitchFamily="2" charset="0"/>
              </a:rPr>
              <a:t>1. Which statement best describes IMS? </a:t>
            </a:r>
            <a:endParaRPr lang="en-CA">
              <a:solidFill>
                <a:srgbClr val="000000"/>
              </a:solidFill>
              <a:latin typeface="Raleway" pitchFamily="2" charset="0"/>
            </a:endParaRPr>
          </a:p>
          <a:p>
            <a:pPr marL="228600" eaLnBrk="1" fontAlgn="auto" hangingPunct="1">
              <a:lnSpc>
                <a:spcPct val="100000"/>
              </a:lnSpc>
              <a:spcBef>
                <a:spcPts val="0"/>
              </a:spcBef>
              <a:spcAft>
                <a:spcPts val="0"/>
              </a:spcAft>
              <a:buFont typeface="+mj-lt"/>
              <a:buAutoNum type="alphaLcPeriod"/>
              <a:defRPr/>
            </a:pPr>
            <a:r>
              <a:rPr lang="en-CA">
                <a:solidFill>
                  <a:srgbClr val="000000"/>
                </a:solidFill>
                <a:latin typeface="Raleway" pitchFamily="2" charset="0"/>
              </a:rPr>
              <a:t> A </a:t>
            </a:r>
            <a:r>
              <a:rPr lang="en-CA">
                <a:solidFill>
                  <a:srgbClr val="0D0D0D"/>
                </a:solidFill>
                <a:latin typeface="Raleway" pitchFamily="2" charset="0"/>
              </a:rPr>
              <a:t>response system designed to handle incidents of any size.</a:t>
            </a:r>
            <a:endParaRPr lang="en-CA">
              <a:solidFill>
                <a:srgbClr val="000000"/>
              </a:solidFill>
              <a:latin typeface="Raleway" pitchFamily="2" charset="0"/>
            </a:endParaRPr>
          </a:p>
          <a:p>
            <a:pPr marL="228600" eaLnBrk="1" fontAlgn="auto" hangingPunct="1">
              <a:lnSpc>
                <a:spcPct val="100000"/>
              </a:lnSpc>
              <a:spcBef>
                <a:spcPts val="0"/>
              </a:spcBef>
              <a:spcAft>
                <a:spcPts val="0"/>
              </a:spcAft>
              <a:buFont typeface="+mj-lt"/>
              <a:buAutoNum type="alphaLcPeriod"/>
              <a:defRPr/>
            </a:pPr>
            <a:r>
              <a:rPr lang="en-CA">
                <a:solidFill>
                  <a:srgbClr val="000000"/>
                </a:solidFill>
                <a:latin typeface="Raleway" pitchFamily="2" charset="0"/>
              </a:rPr>
              <a:t> </a:t>
            </a:r>
            <a:r>
              <a:rPr lang="en-CA">
                <a:solidFill>
                  <a:srgbClr val="0D0D0D"/>
                </a:solidFill>
                <a:latin typeface="Raleway" pitchFamily="2" charset="0"/>
              </a:rPr>
              <a:t>Provides a standardized way for communities and organizations to work together during emergencies.</a:t>
            </a:r>
            <a:endParaRPr lang="en-CA">
              <a:solidFill>
                <a:srgbClr val="000000"/>
              </a:solidFill>
              <a:latin typeface="Raleway" pitchFamily="2" charset="0"/>
            </a:endParaRPr>
          </a:p>
          <a:p>
            <a:pPr marL="228600" eaLnBrk="1" fontAlgn="auto" hangingPunct="1">
              <a:lnSpc>
                <a:spcPct val="100000"/>
              </a:lnSpc>
              <a:spcBef>
                <a:spcPts val="0"/>
              </a:spcBef>
              <a:spcAft>
                <a:spcPts val="0"/>
              </a:spcAft>
              <a:buFont typeface="+mj-lt"/>
              <a:buAutoNum type="alphaLcPeriod"/>
              <a:defRPr/>
            </a:pPr>
            <a:r>
              <a:rPr lang="en-CA">
                <a:solidFill>
                  <a:srgbClr val="000000"/>
                </a:solidFill>
                <a:latin typeface="Raleway" pitchFamily="2" charset="0"/>
              </a:rPr>
              <a:t> A and B.</a:t>
            </a:r>
          </a:p>
          <a:p>
            <a:pPr marL="228600" eaLnBrk="1" fontAlgn="auto" hangingPunct="1">
              <a:lnSpc>
                <a:spcPct val="100000"/>
              </a:lnSpc>
              <a:spcBef>
                <a:spcPts val="0"/>
              </a:spcBef>
              <a:spcAft>
                <a:spcPts val="0"/>
              </a:spcAft>
              <a:buFont typeface="+mj-lt"/>
              <a:buAutoNum type="alphaLcPeriod"/>
              <a:defRPr/>
            </a:pPr>
            <a:r>
              <a:rPr lang="en-CA">
                <a:solidFill>
                  <a:srgbClr val="000000"/>
                </a:solidFill>
                <a:latin typeface="Raleway" pitchFamily="2" charset="0"/>
              </a:rPr>
              <a:t> None of the above.</a:t>
            </a:r>
          </a:p>
          <a:p>
            <a:pPr eaLnBrk="1" fontAlgn="auto" hangingPunct="1">
              <a:spcBef>
                <a:spcPts val="600"/>
              </a:spcBef>
              <a:spcAft>
                <a:spcPts val="0"/>
              </a:spcAft>
              <a:defRPr/>
            </a:pPr>
            <a:endParaRPr lang="en-CA" b="1">
              <a:solidFill>
                <a:srgbClr val="000000"/>
              </a:solidFill>
              <a:latin typeface="Raleway" pitchFamily="2" charset="0"/>
            </a:endParaRPr>
          </a:p>
          <a:p>
            <a:pPr eaLnBrk="1" fontAlgn="auto" hangingPunct="1">
              <a:lnSpc>
                <a:spcPct val="100000"/>
              </a:lnSpc>
              <a:spcBef>
                <a:spcPts val="0"/>
              </a:spcBef>
              <a:spcAft>
                <a:spcPts val="0"/>
              </a:spcAft>
              <a:defRPr/>
            </a:pPr>
            <a:r>
              <a:rPr lang="en-CA" b="1">
                <a:solidFill>
                  <a:srgbClr val="000000"/>
                </a:solidFill>
                <a:latin typeface="Raleway" pitchFamily="2" charset="0"/>
              </a:rPr>
              <a:t>2. What aspects of coordinating an incident response does IMS fulfill? </a:t>
            </a:r>
            <a:endParaRPr lang="en-CA">
              <a:solidFill>
                <a:srgbClr val="000000"/>
              </a:solidFill>
              <a:latin typeface="Raleway" pitchFamily="2" charset="0"/>
            </a:endParaRPr>
          </a:p>
          <a:p>
            <a:pPr marL="228600" eaLnBrk="1" fontAlgn="auto" hangingPunct="1">
              <a:lnSpc>
                <a:spcPct val="100000"/>
              </a:lnSpc>
              <a:spcBef>
                <a:spcPts val="0"/>
              </a:spcBef>
              <a:spcAft>
                <a:spcPts val="0"/>
              </a:spcAft>
              <a:buFont typeface="+mj-lt"/>
              <a:buAutoNum type="alphaLcPeriod"/>
              <a:defRPr/>
            </a:pPr>
            <a:r>
              <a:rPr lang="en-CA">
                <a:solidFill>
                  <a:srgbClr val="000000"/>
                </a:solidFill>
                <a:latin typeface="Raleway" pitchFamily="2" charset="0"/>
              </a:rPr>
              <a:t> </a:t>
            </a:r>
            <a:r>
              <a:rPr lang="en-CA">
                <a:solidFill>
                  <a:srgbClr val="0D0D0D"/>
                </a:solidFill>
                <a:latin typeface="Raleway" pitchFamily="2" charset="0"/>
              </a:rPr>
              <a:t>Support to the site.</a:t>
            </a:r>
            <a:r>
              <a:rPr lang="en-CA">
                <a:solidFill>
                  <a:srgbClr val="000000"/>
                </a:solidFill>
                <a:latin typeface="Raleway" pitchFamily="2" charset="0"/>
              </a:rPr>
              <a:t> </a:t>
            </a:r>
          </a:p>
          <a:p>
            <a:pPr marL="228600" eaLnBrk="1" fontAlgn="auto" hangingPunct="1">
              <a:lnSpc>
                <a:spcPct val="100000"/>
              </a:lnSpc>
              <a:spcBef>
                <a:spcPts val="0"/>
              </a:spcBef>
              <a:spcAft>
                <a:spcPts val="0"/>
              </a:spcAft>
              <a:buFont typeface="+mj-lt"/>
              <a:buAutoNum type="alphaLcPeriod"/>
              <a:defRPr/>
            </a:pPr>
            <a:r>
              <a:rPr lang="en-CA">
                <a:solidFill>
                  <a:srgbClr val="000000"/>
                </a:solidFill>
                <a:latin typeface="Raleway" pitchFamily="2" charset="0"/>
              </a:rPr>
              <a:t> </a:t>
            </a:r>
            <a:r>
              <a:rPr lang="en-CA">
                <a:solidFill>
                  <a:srgbClr val="0D0D0D"/>
                </a:solidFill>
                <a:latin typeface="Raleway" pitchFamily="2" charset="0"/>
              </a:rPr>
              <a:t>Communication and coordination of incident response efforts.</a:t>
            </a:r>
            <a:endParaRPr lang="en-CA">
              <a:solidFill>
                <a:srgbClr val="000000"/>
              </a:solidFill>
              <a:latin typeface="Raleway" pitchFamily="2" charset="0"/>
            </a:endParaRPr>
          </a:p>
          <a:p>
            <a:pPr marL="228600" eaLnBrk="1" fontAlgn="auto" hangingPunct="1">
              <a:lnSpc>
                <a:spcPct val="100000"/>
              </a:lnSpc>
              <a:spcBef>
                <a:spcPts val="0"/>
              </a:spcBef>
              <a:spcAft>
                <a:spcPts val="0"/>
              </a:spcAft>
              <a:buFont typeface="+mj-lt"/>
              <a:buAutoNum type="alphaLcPeriod"/>
              <a:defRPr/>
            </a:pPr>
            <a:r>
              <a:rPr lang="en-CA">
                <a:solidFill>
                  <a:srgbClr val="000000"/>
                </a:solidFill>
                <a:latin typeface="Raleway" pitchFamily="2" charset="0"/>
              </a:rPr>
              <a:t> </a:t>
            </a:r>
            <a:r>
              <a:rPr lang="en-CA">
                <a:solidFill>
                  <a:srgbClr val="0D0D0D"/>
                </a:solidFill>
                <a:latin typeface="Raleway" pitchFamily="2" charset="0"/>
              </a:rPr>
              <a:t>Command of incident response efforts.</a:t>
            </a:r>
            <a:endParaRPr lang="en-CA">
              <a:solidFill>
                <a:srgbClr val="000000"/>
              </a:solidFill>
              <a:latin typeface="Raleway" pitchFamily="2" charset="0"/>
            </a:endParaRPr>
          </a:p>
          <a:p>
            <a:pPr marL="228600" eaLnBrk="1" fontAlgn="auto" hangingPunct="1">
              <a:lnSpc>
                <a:spcPct val="100000"/>
              </a:lnSpc>
              <a:spcBef>
                <a:spcPts val="0"/>
              </a:spcBef>
              <a:spcAft>
                <a:spcPts val="0"/>
              </a:spcAft>
              <a:buFont typeface="+mj-lt"/>
              <a:buAutoNum type="alphaLcPeriod"/>
              <a:defRPr/>
            </a:pPr>
            <a:r>
              <a:rPr lang="en-CA">
                <a:solidFill>
                  <a:srgbClr val="000000"/>
                </a:solidFill>
                <a:latin typeface="Raleway" pitchFamily="2" charset="0"/>
              </a:rPr>
              <a:t> All of the above.</a:t>
            </a:r>
          </a:p>
          <a:p>
            <a:pPr eaLnBrk="1" fontAlgn="auto" hangingPunct="1">
              <a:lnSpc>
                <a:spcPct val="100000"/>
              </a:lnSpc>
              <a:spcBef>
                <a:spcPts val="0"/>
              </a:spcBef>
              <a:spcAft>
                <a:spcPts val="0"/>
              </a:spcAft>
              <a:defRPr/>
            </a:pPr>
            <a:endParaRPr lang="en-CA" b="1">
              <a:solidFill>
                <a:srgbClr val="000000"/>
              </a:solidFill>
              <a:latin typeface="Raleway" pitchFamily="2" charset="0"/>
            </a:endParaRPr>
          </a:p>
          <a:p>
            <a:pPr eaLnBrk="1" fontAlgn="auto" hangingPunct="1">
              <a:lnSpc>
                <a:spcPct val="100000"/>
              </a:lnSpc>
              <a:spcBef>
                <a:spcPts val="0"/>
              </a:spcBef>
              <a:spcAft>
                <a:spcPts val="0"/>
              </a:spcAft>
              <a:defRPr/>
            </a:pPr>
            <a:r>
              <a:rPr lang="en-CA" b="1">
                <a:solidFill>
                  <a:srgbClr val="000000"/>
                </a:solidFill>
                <a:latin typeface="Raleway" pitchFamily="2" charset="0"/>
              </a:rPr>
              <a:t>3. </a:t>
            </a:r>
            <a:r>
              <a:rPr lang="en-US" b="1">
                <a:solidFill>
                  <a:srgbClr val="000000"/>
                </a:solidFill>
                <a:latin typeface="Raleway" pitchFamily="2" charset="0"/>
              </a:rPr>
              <a:t>Which of the following helps response organizations respond effectively and efficiently through IMS</a:t>
            </a:r>
            <a:r>
              <a:rPr lang="en-CA" b="1">
                <a:solidFill>
                  <a:srgbClr val="000000"/>
                </a:solidFill>
                <a:latin typeface="Raleway" pitchFamily="2" charset="0"/>
              </a:rPr>
              <a:t>?</a:t>
            </a:r>
          </a:p>
          <a:p>
            <a:pPr marL="228600" eaLnBrk="1" fontAlgn="auto" hangingPunct="1">
              <a:lnSpc>
                <a:spcPct val="100000"/>
              </a:lnSpc>
              <a:spcBef>
                <a:spcPts val="0"/>
              </a:spcBef>
              <a:spcAft>
                <a:spcPts val="0"/>
              </a:spcAft>
              <a:buFont typeface="+mj-lt"/>
              <a:buAutoNum type="alphaLcPeriod"/>
              <a:defRPr/>
            </a:pPr>
            <a:r>
              <a:rPr lang="en-CA">
                <a:solidFill>
                  <a:srgbClr val="000000"/>
                </a:solidFill>
                <a:latin typeface="Raleway" pitchFamily="2" charset="0"/>
              </a:rPr>
              <a:t> </a:t>
            </a:r>
            <a:r>
              <a:rPr lang="en-US">
                <a:latin typeface="Raleway" panose="00000500000000000000" pitchFamily="50" charset="0"/>
              </a:rPr>
              <a:t>Creating rigid procedures that must be followed regardless of the type and scale of the incident</a:t>
            </a:r>
            <a:r>
              <a:rPr lang="en-CA">
                <a:latin typeface="Raleway" panose="00000500000000000000" pitchFamily="50" charset="0"/>
              </a:rPr>
              <a:t>.</a:t>
            </a:r>
          </a:p>
          <a:p>
            <a:pPr marL="228600" eaLnBrk="1" fontAlgn="auto" hangingPunct="1">
              <a:lnSpc>
                <a:spcPct val="100000"/>
              </a:lnSpc>
              <a:spcBef>
                <a:spcPts val="0"/>
              </a:spcBef>
              <a:spcAft>
                <a:spcPts val="0"/>
              </a:spcAft>
              <a:buFont typeface="+mj-lt"/>
              <a:buAutoNum type="alphaLcPeriod"/>
              <a:defRPr/>
            </a:pPr>
            <a:r>
              <a:rPr lang="en-CA">
                <a:latin typeface="Raleway" panose="00000500000000000000" pitchFamily="50" charset="0"/>
              </a:rPr>
              <a:t> Providing common structures, systems and roles that can adapt to any level or type of incident.</a:t>
            </a:r>
          </a:p>
          <a:p>
            <a:pPr marL="228600" eaLnBrk="1" fontAlgn="auto" hangingPunct="1">
              <a:lnSpc>
                <a:spcPct val="100000"/>
              </a:lnSpc>
              <a:spcBef>
                <a:spcPts val="0"/>
              </a:spcBef>
              <a:spcAft>
                <a:spcPts val="0"/>
              </a:spcAft>
              <a:buFont typeface="+mj-lt"/>
              <a:buAutoNum type="alphaLcPeriod"/>
              <a:defRPr/>
            </a:pPr>
            <a:r>
              <a:rPr lang="en-CA">
                <a:solidFill>
                  <a:srgbClr val="000000"/>
                </a:solidFill>
                <a:latin typeface="Raleway" panose="00000500000000000000" pitchFamily="50" charset="0"/>
              </a:rPr>
              <a:t> </a:t>
            </a:r>
            <a:r>
              <a:rPr lang="en-US">
                <a:latin typeface="Raleway" panose="00000500000000000000" pitchFamily="50" charset="0"/>
              </a:rPr>
              <a:t>Focusing solely on resource allocation</a:t>
            </a:r>
            <a:r>
              <a:rPr lang="en-CA">
                <a:solidFill>
                  <a:srgbClr val="FF0000"/>
                </a:solidFill>
                <a:latin typeface="Raleway" panose="00000500000000000000" pitchFamily="50" charset="0"/>
              </a:rPr>
              <a:t>.</a:t>
            </a:r>
          </a:p>
          <a:p>
            <a:pPr marL="228600" eaLnBrk="1" fontAlgn="auto" hangingPunct="1">
              <a:lnSpc>
                <a:spcPct val="100000"/>
              </a:lnSpc>
              <a:spcBef>
                <a:spcPts val="0"/>
              </a:spcBef>
              <a:spcAft>
                <a:spcPts val="0"/>
              </a:spcAft>
              <a:buFont typeface="+mj-lt"/>
              <a:buAutoNum type="alphaLcPeriod"/>
              <a:defRPr/>
            </a:pPr>
            <a:r>
              <a:rPr lang="en-CA">
                <a:solidFill>
                  <a:srgbClr val="000000"/>
                </a:solidFill>
                <a:latin typeface="Raleway" panose="00000500000000000000" pitchFamily="50" charset="0"/>
              </a:rPr>
              <a:t> </a:t>
            </a:r>
            <a:r>
              <a:rPr lang="en-US">
                <a:latin typeface="Raleway" panose="00000500000000000000" pitchFamily="50" charset="0"/>
              </a:rPr>
              <a:t>Developing individualized plans for each incident type</a:t>
            </a:r>
            <a:r>
              <a:rPr lang="en-CA">
                <a:solidFill>
                  <a:srgbClr val="FF0000"/>
                </a:solidFill>
                <a:latin typeface="Raleway" panose="00000500000000000000" pitchFamily="50" charset="0"/>
              </a:rPr>
              <a:t>.</a:t>
            </a:r>
            <a:r>
              <a:rPr lang="en-CA">
                <a:solidFill>
                  <a:srgbClr val="000000"/>
                </a:solidFill>
                <a:latin typeface="Raleway" panose="00000500000000000000" pitchFamily="50" charset="0"/>
              </a:rPr>
              <a:t> </a:t>
            </a:r>
          </a:p>
        </p:txBody>
      </p:sp>
      <p:sp>
        <p:nvSpPr>
          <p:cNvPr id="31748" name="Slide Number Placeholder 4">
            <a:extLst>
              <a:ext uri="{FF2B5EF4-FFF2-40B4-BE49-F238E27FC236}">
                <a16:creationId xmlns:a16="http://schemas.microsoft.com/office/drawing/2014/main" id="{CD9B9689-4807-CC64-1955-54E587F5C679}"/>
              </a:ext>
            </a:extLst>
          </p:cNvPr>
          <p:cNvSpPr>
            <a:spLocks noGrp="1" noChangeArrowheads="1"/>
          </p:cNvSpPr>
          <p:nvPr>
            <p:ph type="sldNum" sz="quarter" idx="14"/>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lnSpc>
                <a:spcPct val="90000"/>
              </a:lnSpc>
              <a:spcBef>
                <a:spcPts val="1000"/>
              </a:spcBef>
              <a:buClr>
                <a:schemeClr val="accent2"/>
              </a:buClr>
              <a:buSzPct val="75000"/>
              <a:buFont typeface="Arial" panose="020B0604020202020204" pitchFamily="34" charset="0"/>
              <a:defRPr sz="1600">
                <a:solidFill>
                  <a:schemeClr val="tx1"/>
                </a:solidFill>
                <a:latin typeface="Calibri" panose="020F0502020204030204" pitchFamily="34" charset="0"/>
              </a:defRPr>
            </a:lvl1pPr>
            <a:lvl2pPr marL="742950" indent="-28575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2pPr>
            <a:lvl3pPr marL="11430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3pPr>
            <a:lvl4pPr marL="16002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4pPr>
            <a:lvl5pPr marL="20574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9pPr>
          </a:lstStyle>
          <a:p>
            <a:pPr fontAlgn="base">
              <a:lnSpc>
                <a:spcPct val="100000"/>
              </a:lnSpc>
              <a:spcBef>
                <a:spcPct val="0"/>
              </a:spcBef>
              <a:spcAft>
                <a:spcPct val="0"/>
              </a:spcAft>
              <a:buClrTx/>
              <a:buSzTx/>
              <a:buFontTx/>
              <a:buNone/>
            </a:pPr>
            <a:fld id="{309042BF-A7B3-4BA6-9B6F-DDDD2F74BC68}" type="slidenum">
              <a:rPr lang="en-US" altLang="en-US" sz="1200" smtClean="0">
                <a:latin typeface="Raleway" pitchFamily="2" charset="0"/>
              </a:rPr>
              <a:pPr fontAlgn="base">
                <a:lnSpc>
                  <a:spcPct val="100000"/>
                </a:lnSpc>
                <a:spcBef>
                  <a:spcPct val="0"/>
                </a:spcBef>
                <a:spcAft>
                  <a:spcPct val="0"/>
                </a:spcAft>
                <a:buClrTx/>
                <a:buSzTx/>
                <a:buFontTx/>
                <a:buNone/>
              </a:pPr>
              <a:t>14</a:t>
            </a:fld>
            <a:endParaRPr lang="en-US" altLang="en-US" sz="1200">
              <a:latin typeface="Raleway" pitchFamily="2" charset="0"/>
            </a:endParaRPr>
          </a:p>
        </p:txBody>
      </p:sp>
      <p:sp>
        <p:nvSpPr>
          <p:cNvPr id="31749" name="Footer Placeholder 5">
            <a:extLst>
              <a:ext uri="{FF2B5EF4-FFF2-40B4-BE49-F238E27FC236}">
                <a16:creationId xmlns:a16="http://schemas.microsoft.com/office/drawing/2014/main" id="{1E4F5FF9-D4FA-2CB9-33DB-598B3B951A10}"/>
              </a:ext>
            </a:extLst>
          </p:cNvPr>
          <p:cNvSpPr>
            <a:spLocks noGrp="1" noChangeArrowheads="1"/>
          </p:cNvSpPr>
          <p:nvPr>
            <p:ph type="ftr" sz="quarter" idx="1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0" compatLnSpc="1">
            <a:prstTxWarp prst="textNoShape">
              <a:avLst/>
            </a:prstTxWarp>
          </a:bodyPr>
          <a:lstStyle>
            <a:lvl1pPr>
              <a:lnSpc>
                <a:spcPct val="90000"/>
              </a:lnSpc>
              <a:spcBef>
                <a:spcPts val="1000"/>
              </a:spcBef>
              <a:buClr>
                <a:schemeClr val="accent2"/>
              </a:buClr>
              <a:buSzPct val="75000"/>
              <a:buFont typeface="Arial" panose="020B0604020202020204" pitchFamily="34" charset="0"/>
              <a:defRPr sz="1600">
                <a:solidFill>
                  <a:schemeClr val="tx1"/>
                </a:solidFill>
                <a:latin typeface="Calibri" panose="020F0502020204030204" pitchFamily="34" charset="0"/>
              </a:defRPr>
            </a:lvl1pPr>
            <a:lvl2pPr marL="742950" indent="-28575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2pPr>
            <a:lvl3pPr marL="11430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3pPr>
            <a:lvl4pPr marL="16002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4pPr>
            <a:lvl5pPr marL="20574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9pPr>
          </a:lstStyle>
          <a:p>
            <a:pPr fontAlgn="base">
              <a:lnSpc>
                <a:spcPct val="100000"/>
              </a:lnSpc>
              <a:spcBef>
                <a:spcPct val="0"/>
              </a:spcBef>
              <a:spcAft>
                <a:spcPct val="0"/>
              </a:spcAft>
              <a:buClrTx/>
              <a:buSzTx/>
              <a:buFontTx/>
              <a:buNone/>
            </a:pPr>
            <a:r>
              <a:rPr lang="en-US" altLang="en-US" sz="1200">
                <a:latin typeface="Raleway" pitchFamily="2" charset="0"/>
              </a:rPr>
              <a:t>Module 1</a:t>
            </a:r>
          </a:p>
        </p:txBody>
      </p:sp>
    </p:spTree>
    <p:custDataLst>
      <p:tags r:id="rId1"/>
    </p:custData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1AC28E-8C3D-13D7-42A9-E602D3F12EEB}"/>
              </a:ext>
            </a:extLst>
          </p:cNvPr>
          <p:cNvSpPr>
            <a:spLocks noGrp="1"/>
          </p:cNvSpPr>
          <p:nvPr>
            <p:ph type="title"/>
          </p:nvPr>
        </p:nvSpPr>
        <p:spPr>
          <a:xfrm>
            <a:off x="463550" y="336550"/>
            <a:ext cx="11274425" cy="865188"/>
          </a:xfrm>
        </p:spPr>
        <p:txBody>
          <a:bodyPr rtlCol="0">
            <a:normAutofit/>
          </a:bodyPr>
          <a:lstStyle/>
          <a:p>
            <a:pPr eaLnBrk="1" fontAlgn="auto" hangingPunct="1">
              <a:spcAft>
                <a:spcPts val="0"/>
              </a:spcAft>
              <a:defRPr/>
            </a:pPr>
            <a:r>
              <a:rPr lang="en-CA"/>
              <a:t>Module 1 - Knowledge Check (2 of 2)</a:t>
            </a:r>
            <a:endParaRPr lang="en-CA" i="1">
              <a:solidFill>
                <a:srgbClr val="FF0000"/>
              </a:solidFill>
            </a:endParaRPr>
          </a:p>
        </p:txBody>
      </p:sp>
      <p:sp>
        <p:nvSpPr>
          <p:cNvPr id="7" name="Content Placeholder 3">
            <a:extLst>
              <a:ext uri="{FF2B5EF4-FFF2-40B4-BE49-F238E27FC236}">
                <a16:creationId xmlns:a16="http://schemas.microsoft.com/office/drawing/2014/main" id="{EA898858-7CC4-35D0-A4B1-82D4D4A38E2E}"/>
              </a:ext>
            </a:extLst>
          </p:cNvPr>
          <p:cNvSpPr txBox="1">
            <a:spLocks/>
          </p:cNvSpPr>
          <p:nvPr/>
        </p:nvSpPr>
        <p:spPr>
          <a:xfrm>
            <a:off x="461963" y="1276350"/>
            <a:ext cx="11368087" cy="4765675"/>
          </a:xfrm>
          <a:prstGeom prst="rect">
            <a:avLst/>
          </a:prstGeom>
        </p:spPr>
        <p:txBody>
          <a:bodyPr/>
          <a:lstStyle>
            <a:lvl1pPr marL="0" indent="0" algn="l" defTabSz="914400" rtl="0" eaLnBrk="1" latinLnBrk="0" hangingPunct="1">
              <a:lnSpc>
                <a:spcPct val="90000"/>
              </a:lnSpc>
              <a:spcBef>
                <a:spcPts val="1000"/>
              </a:spcBef>
              <a:buClr>
                <a:schemeClr val="accent2"/>
              </a:buClr>
              <a:buSzPct val="75000"/>
              <a:buFont typeface="Arial" panose="020B0604020202020204" pitchFamily="34" charset="0"/>
              <a:buNone/>
              <a:defRPr sz="1800" kern="1200">
                <a:solidFill>
                  <a:schemeClr val="tx1"/>
                </a:solidFill>
                <a:latin typeface="Raleway" panose="00000500000000000000" pitchFamily="50" charset="0"/>
                <a:ea typeface="+mn-ea"/>
                <a:cs typeface="+mn-cs"/>
              </a:defRPr>
            </a:lvl1pPr>
            <a:lvl2pPr marL="685800" indent="-228600" algn="l" defTabSz="914400" rtl="0" eaLnBrk="1" latinLnBrk="0" hangingPunct="1">
              <a:lnSpc>
                <a:spcPct val="90000"/>
              </a:lnSpc>
              <a:spcBef>
                <a:spcPts val="500"/>
              </a:spcBef>
              <a:buClr>
                <a:schemeClr val="accent2"/>
              </a:buClr>
              <a:buSzPct val="75000"/>
              <a:buFont typeface="Arial" panose="020B0604020202020204" pitchFamily="34" charset="0"/>
              <a:buChar char="•"/>
              <a:defRPr sz="1800" kern="1200">
                <a:solidFill>
                  <a:schemeClr val="tx1"/>
                </a:solidFill>
                <a:latin typeface="Raleway" panose="00000500000000000000" pitchFamily="50" charset="0"/>
                <a:ea typeface="+mn-ea"/>
                <a:cs typeface="+mn-cs"/>
              </a:defRPr>
            </a:lvl2pPr>
            <a:lvl3pPr marL="1143000" indent="-228600" algn="l" defTabSz="914400" rtl="0" eaLnBrk="1" latinLnBrk="0" hangingPunct="1">
              <a:lnSpc>
                <a:spcPct val="90000"/>
              </a:lnSpc>
              <a:spcBef>
                <a:spcPts val="500"/>
              </a:spcBef>
              <a:buClr>
                <a:schemeClr val="accent2"/>
              </a:buClr>
              <a:buSzPct val="75000"/>
              <a:buFont typeface="Arial" panose="020B0604020202020204" pitchFamily="34" charset="0"/>
              <a:buChar char="•"/>
              <a:defRPr sz="1800" kern="1200">
                <a:solidFill>
                  <a:schemeClr val="tx1"/>
                </a:solidFill>
                <a:latin typeface="Raleway" panose="00000500000000000000" pitchFamily="50" charset="0"/>
                <a:ea typeface="+mn-ea"/>
                <a:cs typeface="+mn-cs"/>
              </a:defRPr>
            </a:lvl3pPr>
            <a:lvl4pPr marL="1600200" indent="-228600" algn="l" defTabSz="914400" rtl="0" eaLnBrk="1" latinLnBrk="0" hangingPunct="1">
              <a:lnSpc>
                <a:spcPct val="90000"/>
              </a:lnSpc>
              <a:spcBef>
                <a:spcPts val="500"/>
              </a:spcBef>
              <a:buClr>
                <a:schemeClr val="accent2"/>
              </a:buClr>
              <a:buSzPct val="75000"/>
              <a:buFont typeface="Arial" panose="020B0604020202020204" pitchFamily="34" charset="0"/>
              <a:buChar char="•"/>
              <a:defRPr sz="1800" kern="1200">
                <a:solidFill>
                  <a:schemeClr val="tx1"/>
                </a:solidFill>
                <a:latin typeface="Raleway" panose="00000500000000000000" pitchFamily="50" charset="0"/>
                <a:ea typeface="+mn-ea"/>
                <a:cs typeface="+mn-cs"/>
              </a:defRPr>
            </a:lvl4pPr>
            <a:lvl5pPr marL="2057400" indent="-228600" algn="l" defTabSz="914400" rtl="0" eaLnBrk="1" latinLnBrk="0" hangingPunct="1">
              <a:lnSpc>
                <a:spcPct val="90000"/>
              </a:lnSpc>
              <a:spcBef>
                <a:spcPts val="500"/>
              </a:spcBef>
              <a:buClr>
                <a:schemeClr val="accent2"/>
              </a:buClr>
              <a:buSzPct val="75000"/>
              <a:buFont typeface="Arial" panose="020B0604020202020204" pitchFamily="34" charset="0"/>
              <a:buChar char="•"/>
              <a:defRPr sz="1800" kern="1200">
                <a:solidFill>
                  <a:schemeClr val="tx1"/>
                </a:solidFill>
                <a:latin typeface="Raleway" panose="00000500000000000000" pitchFamily="50"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auto">
              <a:spcBef>
                <a:spcPts val="600"/>
              </a:spcBef>
              <a:spcAft>
                <a:spcPts val="0"/>
              </a:spcAft>
              <a:defRPr/>
            </a:pPr>
            <a:r>
              <a:rPr lang="en-US" b="1">
                <a:solidFill>
                  <a:srgbClr val="000000"/>
                </a:solidFill>
                <a:latin typeface="Raleway" pitchFamily="2" charset="0"/>
              </a:rPr>
              <a:t>4. Who can use IMS? </a:t>
            </a:r>
            <a:endParaRPr lang="en-US">
              <a:solidFill>
                <a:srgbClr val="000000"/>
              </a:solidFill>
              <a:latin typeface="Raleway" pitchFamily="2" charset="0"/>
            </a:endParaRPr>
          </a:p>
          <a:p>
            <a:pPr marL="228600" fontAlgn="auto">
              <a:spcBef>
                <a:spcPts val="600"/>
              </a:spcBef>
              <a:spcAft>
                <a:spcPts val="0"/>
              </a:spcAft>
              <a:buFont typeface="+mj-lt"/>
              <a:buAutoNum type="alphaLcPeriod"/>
              <a:defRPr/>
            </a:pPr>
            <a:r>
              <a:rPr lang="en-US">
                <a:solidFill>
                  <a:srgbClr val="000000"/>
                </a:solidFill>
                <a:latin typeface="Raleway" pitchFamily="2" charset="0"/>
              </a:rPr>
              <a:t> Incident responders.</a:t>
            </a:r>
          </a:p>
          <a:p>
            <a:pPr marL="228600" fontAlgn="auto">
              <a:spcBef>
                <a:spcPts val="600"/>
              </a:spcBef>
              <a:spcAft>
                <a:spcPts val="0"/>
              </a:spcAft>
              <a:buFont typeface="+mj-lt"/>
              <a:buAutoNum type="alphaLcPeriod"/>
              <a:defRPr/>
            </a:pPr>
            <a:r>
              <a:rPr lang="en-US">
                <a:solidFill>
                  <a:srgbClr val="000000"/>
                </a:solidFill>
                <a:latin typeface="Raleway" pitchFamily="2" charset="0"/>
              </a:rPr>
              <a:t> All levels of government</a:t>
            </a:r>
            <a:r>
              <a:rPr lang="en-US" altLang="en-US">
                <a:latin typeface="Raleway" pitchFamily="2" charset="0"/>
              </a:rPr>
              <a:t>.</a:t>
            </a:r>
            <a:r>
              <a:rPr lang="en-US">
                <a:solidFill>
                  <a:srgbClr val="000000"/>
                </a:solidFill>
                <a:latin typeface="Raleway" pitchFamily="2" charset="0"/>
              </a:rPr>
              <a:t> </a:t>
            </a:r>
          </a:p>
          <a:p>
            <a:pPr marL="228600" fontAlgn="auto">
              <a:spcBef>
                <a:spcPts val="600"/>
              </a:spcBef>
              <a:spcAft>
                <a:spcPts val="0"/>
              </a:spcAft>
              <a:buFont typeface="+mj-lt"/>
              <a:buAutoNum type="alphaLcPeriod"/>
              <a:defRPr/>
            </a:pPr>
            <a:r>
              <a:rPr lang="en-US">
                <a:solidFill>
                  <a:srgbClr val="000000"/>
                </a:solidFill>
                <a:latin typeface="Raleway" pitchFamily="2" charset="0"/>
              </a:rPr>
              <a:t> </a:t>
            </a:r>
            <a:r>
              <a:rPr lang="en-US" altLang="en-US">
                <a:latin typeface="Raleway" pitchFamily="2" charset="0"/>
              </a:rPr>
              <a:t>Indigenous partners, non-government organizations and private sector partners</a:t>
            </a:r>
            <a:r>
              <a:rPr lang="en-US">
                <a:solidFill>
                  <a:srgbClr val="000000"/>
                </a:solidFill>
                <a:latin typeface="Raleway" pitchFamily="2" charset="0"/>
              </a:rPr>
              <a:t>.</a:t>
            </a:r>
            <a:endParaRPr lang="en-US" altLang="en-US">
              <a:latin typeface="Raleway" pitchFamily="2" charset="0"/>
            </a:endParaRPr>
          </a:p>
          <a:p>
            <a:pPr marL="228600" fontAlgn="auto">
              <a:spcBef>
                <a:spcPts val="600"/>
              </a:spcBef>
              <a:spcAft>
                <a:spcPts val="0"/>
              </a:spcAft>
              <a:buFont typeface="+mj-lt"/>
              <a:buAutoNum type="alphaLcPeriod"/>
              <a:defRPr/>
            </a:pPr>
            <a:r>
              <a:rPr lang="en-US">
                <a:solidFill>
                  <a:srgbClr val="000000"/>
                </a:solidFill>
                <a:latin typeface="Raleway" pitchFamily="2" charset="0"/>
              </a:rPr>
              <a:t> All of the above.</a:t>
            </a:r>
          </a:p>
          <a:p>
            <a:pPr fontAlgn="auto">
              <a:spcBef>
                <a:spcPts val="600"/>
              </a:spcBef>
              <a:spcAft>
                <a:spcPts val="0"/>
              </a:spcAft>
              <a:defRPr/>
            </a:pPr>
            <a:endParaRPr lang="en-US" b="1">
              <a:solidFill>
                <a:srgbClr val="000000"/>
              </a:solidFill>
              <a:latin typeface="Raleway" pitchFamily="2" charset="0"/>
            </a:endParaRPr>
          </a:p>
          <a:p>
            <a:pPr fontAlgn="auto">
              <a:spcBef>
                <a:spcPts val="600"/>
              </a:spcBef>
              <a:spcAft>
                <a:spcPts val="0"/>
              </a:spcAft>
              <a:defRPr/>
            </a:pPr>
            <a:r>
              <a:rPr lang="en-US" b="1">
                <a:solidFill>
                  <a:srgbClr val="000000"/>
                </a:solidFill>
                <a:latin typeface="Raleway" pitchFamily="2" charset="0"/>
              </a:rPr>
              <a:t>5. In which of the following scenarios can IMS be used?</a:t>
            </a:r>
            <a:endParaRPr lang="en-US">
              <a:solidFill>
                <a:srgbClr val="000000"/>
              </a:solidFill>
              <a:latin typeface="Raleway" pitchFamily="2" charset="0"/>
            </a:endParaRPr>
          </a:p>
          <a:p>
            <a:pPr marL="228600" fontAlgn="auto">
              <a:spcBef>
                <a:spcPts val="600"/>
              </a:spcBef>
              <a:spcAft>
                <a:spcPts val="0"/>
              </a:spcAft>
              <a:buFont typeface="+mj-lt"/>
              <a:buAutoNum type="alphaLcPeriod"/>
              <a:defRPr/>
            </a:pPr>
            <a:r>
              <a:rPr lang="en-US">
                <a:solidFill>
                  <a:srgbClr val="FF0000"/>
                </a:solidFill>
                <a:latin typeface="Raleway" pitchFamily="2" charset="0"/>
              </a:rPr>
              <a:t> </a:t>
            </a:r>
            <a:r>
              <a:rPr lang="en-US">
                <a:latin typeface="Raleway" pitchFamily="2" charset="0"/>
              </a:rPr>
              <a:t>Major damage and closure of a bridge on a provincial highway.</a:t>
            </a:r>
          </a:p>
          <a:p>
            <a:pPr marL="228600" fontAlgn="auto">
              <a:spcBef>
                <a:spcPts val="600"/>
              </a:spcBef>
              <a:spcAft>
                <a:spcPts val="0"/>
              </a:spcAft>
              <a:buFont typeface="+mj-lt"/>
              <a:buAutoNum type="alphaLcPeriod"/>
              <a:defRPr/>
            </a:pPr>
            <a:r>
              <a:rPr lang="en-US">
                <a:latin typeface="Raleway" pitchFamily="2" charset="0"/>
              </a:rPr>
              <a:t> Planning for a major festival, concert or natural event (e.g., solar eclipse).</a:t>
            </a:r>
          </a:p>
          <a:p>
            <a:pPr marL="228600" fontAlgn="auto">
              <a:spcBef>
                <a:spcPts val="600"/>
              </a:spcBef>
              <a:spcAft>
                <a:spcPts val="0"/>
              </a:spcAft>
              <a:buFont typeface="+mj-lt"/>
              <a:buAutoNum type="alphaLcPeriod"/>
              <a:defRPr/>
            </a:pPr>
            <a:r>
              <a:rPr lang="en-US">
                <a:latin typeface="Raleway" pitchFamily="2" charset="0"/>
              </a:rPr>
              <a:t> Cyberattack on financial institutions’ IT system.</a:t>
            </a:r>
          </a:p>
          <a:p>
            <a:pPr marL="228600" fontAlgn="auto">
              <a:spcBef>
                <a:spcPts val="600"/>
              </a:spcBef>
              <a:spcAft>
                <a:spcPts val="0"/>
              </a:spcAft>
              <a:buFont typeface="+mj-lt"/>
              <a:buAutoNum type="alphaLcPeriod"/>
              <a:defRPr/>
            </a:pPr>
            <a:r>
              <a:rPr lang="en-US">
                <a:latin typeface="Raleway" pitchFamily="2" charset="0"/>
              </a:rPr>
              <a:t> All of the above.</a:t>
            </a:r>
            <a:endParaRPr lang="en-US">
              <a:solidFill>
                <a:srgbClr val="000000"/>
              </a:solidFill>
              <a:latin typeface="Raleway" pitchFamily="2" charset="0"/>
            </a:endParaRPr>
          </a:p>
        </p:txBody>
      </p:sp>
      <p:sp>
        <p:nvSpPr>
          <p:cNvPr id="33796" name="Slide Number Placeholder 4">
            <a:extLst>
              <a:ext uri="{FF2B5EF4-FFF2-40B4-BE49-F238E27FC236}">
                <a16:creationId xmlns:a16="http://schemas.microsoft.com/office/drawing/2014/main" id="{E8AAAB0B-CBA9-825E-D05D-FC6E57728A0B}"/>
              </a:ext>
            </a:extLst>
          </p:cNvPr>
          <p:cNvSpPr>
            <a:spLocks noGrp="1" noChangeArrowheads="1"/>
          </p:cNvSpPr>
          <p:nvPr>
            <p:ph type="sldNum" sz="quarter" idx="14"/>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lnSpc>
                <a:spcPct val="90000"/>
              </a:lnSpc>
              <a:spcBef>
                <a:spcPts val="1000"/>
              </a:spcBef>
              <a:buClr>
                <a:schemeClr val="accent2"/>
              </a:buClr>
              <a:buSzPct val="75000"/>
              <a:buFont typeface="Arial" panose="020B0604020202020204" pitchFamily="34" charset="0"/>
              <a:defRPr sz="1600">
                <a:solidFill>
                  <a:schemeClr val="tx1"/>
                </a:solidFill>
                <a:latin typeface="Calibri" panose="020F0502020204030204" pitchFamily="34" charset="0"/>
              </a:defRPr>
            </a:lvl1pPr>
            <a:lvl2pPr marL="742950" indent="-28575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2pPr>
            <a:lvl3pPr marL="11430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3pPr>
            <a:lvl4pPr marL="16002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4pPr>
            <a:lvl5pPr marL="20574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9pPr>
          </a:lstStyle>
          <a:p>
            <a:pPr fontAlgn="base">
              <a:lnSpc>
                <a:spcPct val="100000"/>
              </a:lnSpc>
              <a:spcBef>
                <a:spcPct val="0"/>
              </a:spcBef>
              <a:spcAft>
                <a:spcPct val="0"/>
              </a:spcAft>
              <a:buClrTx/>
              <a:buSzTx/>
              <a:buFontTx/>
              <a:buNone/>
            </a:pPr>
            <a:fld id="{2375B776-7F81-46CE-A6E5-64F2526978A9}" type="slidenum">
              <a:rPr lang="en-US" altLang="en-US" sz="1200" smtClean="0">
                <a:latin typeface="Raleway" pitchFamily="2" charset="0"/>
              </a:rPr>
              <a:pPr fontAlgn="base">
                <a:lnSpc>
                  <a:spcPct val="100000"/>
                </a:lnSpc>
                <a:spcBef>
                  <a:spcPct val="0"/>
                </a:spcBef>
                <a:spcAft>
                  <a:spcPct val="0"/>
                </a:spcAft>
                <a:buClrTx/>
                <a:buSzTx/>
                <a:buFontTx/>
                <a:buNone/>
              </a:pPr>
              <a:t>15</a:t>
            </a:fld>
            <a:endParaRPr lang="en-US" altLang="en-US" sz="1200">
              <a:latin typeface="Raleway" pitchFamily="2" charset="0"/>
            </a:endParaRPr>
          </a:p>
        </p:txBody>
      </p:sp>
      <p:sp>
        <p:nvSpPr>
          <p:cNvPr id="33797" name="Footer Placeholder 5">
            <a:extLst>
              <a:ext uri="{FF2B5EF4-FFF2-40B4-BE49-F238E27FC236}">
                <a16:creationId xmlns:a16="http://schemas.microsoft.com/office/drawing/2014/main" id="{56108376-909C-5B2D-20F2-1C992DA4F580}"/>
              </a:ext>
            </a:extLst>
          </p:cNvPr>
          <p:cNvSpPr>
            <a:spLocks noGrp="1" noChangeArrowheads="1"/>
          </p:cNvSpPr>
          <p:nvPr>
            <p:ph type="ftr" sz="quarter" idx="1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0" compatLnSpc="1">
            <a:prstTxWarp prst="textNoShape">
              <a:avLst/>
            </a:prstTxWarp>
          </a:bodyPr>
          <a:lstStyle>
            <a:lvl1pPr>
              <a:lnSpc>
                <a:spcPct val="90000"/>
              </a:lnSpc>
              <a:spcBef>
                <a:spcPts val="1000"/>
              </a:spcBef>
              <a:buClr>
                <a:schemeClr val="accent2"/>
              </a:buClr>
              <a:buSzPct val="75000"/>
              <a:buFont typeface="Arial" panose="020B0604020202020204" pitchFamily="34" charset="0"/>
              <a:defRPr sz="1600">
                <a:solidFill>
                  <a:schemeClr val="tx1"/>
                </a:solidFill>
                <a:latin typeface="Calibri" panose="020F0502020204030204" pitchFamily="34" charset="0"/>
              </a:defRPr>
            </a:lvl1pPr>
            <a:lvl2pPr marL="742950" indent="-28575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2pPr>
            <a:lvl3pPr marL="11430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3pPr>
            <a:lvl4pPr marL="16002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4pPr>
            <a:lvl5pPr marL="20574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9pPr>
          </a:lstStyle>
          <a:p>
            <a:pPr fontAlgn="base">
              <a:lnSpc>
                <a:spcPct val="100000"/>
              </a:lnSpc>
              <a:spcBef>
                <a:spcPct val="0"/>
              </a:spcBef>
              <a:spcAft>
                <a:spcPct val="0"/>
              </a:spcAft>
              <a:buClrTx/>
              <a:buSzTx/>
              <a:buFontTx/>
              <a:buNone/>
            </a:pPr>
            <a:r>
              <a:rPr lang="en-US" altLang="en-US" sz="1200">
                <a:latin typeface="Raleway" pitchFamily="2" charset="0"/>
              </a:rPr>
              <a:t>Module 1</a:t>
            </a:r>
          </a:p>
        </p:txBody>
      </p:sp>
    </p:spTree>
    <p:custDataLst>
      <p:tags r:id="rId1"/>
    </p:custData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457505-84A8-8135-39D2-8C2449B610A3}"/>
              </a:ext>
            </a:extLst>
          </p:cNvPr>
          <p:cNvSpPr>
            <a:spLocks noGrp="1"/>
          </p:cNvSpPr>
          <p:nvPr>
            <p:ph type="title"/>
          </p:nvPr>
        </p:nvSpPr>
        <p:spPr>
          <a:xfrm>
            <a:off x="463550" y="336550"/>
            <a:ext cx="11274425" cy="865188"/>
          </a:xfrm>
        </p:spPr>
        <p:txBody>
          <a:bodyPr rtlCol="0">
            <a:normAutofit/>
          </a:bodyPr>
          <a:lstStyle/>
          <a:p>
            <a:pPr eaLnBrk="1" fontAlgn="auto" hangingPunct="1">
              <a:spcAft>
                <a:spcPts val="0"/>
              </a:spcAft>
              <a:defRPr/>
            </a:pPr>
            <a:r>
              <a:rPr lang="en-CA"/>
              <a:t>Module 1 - Knowledge Check Answers</a:t>
            </a:r>
            <a:endParaRPr lang="en-CA" i="1">
              <a:solidFill>
                <a:srgbClr val="FF0000"/>
              </a:solidFill>
            </a:endParaRPr>
          </a:p>
        </p:txBody>
      </p:sp>
      <p:sp>
        <p:nvSpPr>
          <p:cNvPr id="4" name="Content Placeholder 3">
            <a:extLst>
              <a:ext uri="{FF2B5EF4-FFF2-40B4-BE49-F238E27FC236}">
                <a16:creationId xmlns:a16="http://schemas.microsoft.com/office/drawing/2014/main" id="{DB9D63A6-8C5C-ED9B-3BE4-0B1FD199F747}"/>
              </a:ext>
            </a:extLst>
          </p:cNvPr>
          <p:cNvSpPr>
            <a:spLocks noGrp="1"/>
          </p:cNvSpPr>
          <p:nvPr>
            <p:ph idx="1"/>
          </p:nvPr>
        </p:nvSpPr>
        <p:spPr>
          <a:xfrm>
            <a:off x="338138" y="1295400"/>
            <a:ext cx="11736387" cy="4833938"/>
          </a:xfrm>
        </p:spPr>
        <p:txBody>
          <a:bodyPr rtlCol="0">
            <a:noAutofit/>
          </a:bodyPr>
          <a:lstStyle/>
          <a:p>
            <a:pPr marL="233363" indent="-233363" eaLnBrk="1" fontAlgn="auto" hangingPunct="1">
              <a:lnSpc>
                <a:spcPct val="100000"/>
              </a:lnSpc>
              <a:spcBef>
                <a:spcPts val="0"/>
              </a:spcBef>
              <a:spcAft>
                <a:spcPts val="0"/>
              </a:spcAft>
              <a:buFont typeface="Arial" panose="020B0604020202020204" pitchFamily="34" charset="0"/>
              <a:buAutoNum type="arabicPeriod"/>
              <a:defRPr/>
            </a:pPr>
            <a:r>
              <a:rPr lang="en-CA" b="1">
                <a:latin typeface="Raleway" pitchFamily="2" charset="0"/>
              </a:rPr>
              <a:t>Which statement best describes IMS? </a:t>
            </a:r>
          </a:p>
          <a:p>
            <a:pPr marL="233363" lvl="1" indent="0" eaLnBrk="1" fontAlgn="auto" hangingPunct="1">
              <a:lnSpc>
                <a:spcPct val="100000"/>
              </a:lnSpc>
              <a:spcBef>
                <a:spcPts val="0"/>
              </a:spcBef>
              <a:spcAft>
                <a:spcPts val="0"/>
              </a:spcAft>
              <a:buFont typeface="Arial" panose="020B0604020202020204" pitchFamily="34" charset="0"/>
              <a:buNone/>
              <a:defRPr/>
            </a:pPr>
            <a:r>
              <a:rPr lang="en-CA">
                <a:latin typeface="Raleway" pitchFamily="2" charset="0"/>
              </a:rPr>
              <a:t>Answer: C – a </a:t>
            </a:r>
            <a:r>
              <a:rPr lang="en-CA">
                <a:solidFill>
                  <a:srgbClr val="0D0D0D"/>
                </a:solidFill>
                <a:latin typeface="Raleway" pitchFamily="2" charset="0"/>
              </a:rPr>
              <a:t>response system designed to handle incidents of any size and provides a standardized way for communities and organizations to work together during emergencies.</a:t>
            </a:r>
            <a:endParaRPr lang="en-CA">
              <a:latin typeface="Raleway" pitchFamily="2" charset="0"/>
            </a:endParaRPr>
          </a:p>
          <a:p>
            <a:pPr marL="228600" eaLnBrk="1" fontAlgn="auto" hangingPunct="1">
              <a:lnSpc>
                <a:spcPct val="100000"/>
              </a:lnSpc>
              <a:spcBef>
                <a:spcPts val="0"/>
              </a:spcBef>
              <a:spcAft>
                <a:spcPts val="0"/>
              </a:spcAft>
              <a:defRPr/>
            </a:pPr>
            <a:endParaRPr lang="en-CA" b="1">
              <a:latin typeface="Raleway" pitchFamily="2" charset="0"/>
            </a:endParaRPr>
          </a:p>
          <a:p>
            <a:pPr eaLnBrk="1" fontAlgn="auto" hangingPunct="1">
              <a:lnSpc>
                <a:spcPct val="100000"/>
              </a:lnSpc>
              <a:spcBef>
                <a:spcPts val="0"/>
              </a:spcBef>
              <a:spcAft>
                <a:spcPts val="0"/>
              </a:spcAft>
              <a:defRPr/>
            </a:pPr>
            <a:r>
              <a:rPr lang="en-CA" b="1">
                <a:latin typeface="Raleway" pitchFamily="2" charset="0"/>
              </a:rPr>
              <a:t>2. What aspects of coordinating an incident response does IMS fulfill? </a:t>
            </a:r>
          </a:p>
          <a:p>
            <a:pPr marL="233363" eaLnBrk="1" fontAlgn="auto" hangingPunct="1">
              <a:lnSpc>
                <a:spcPct val="100000"/>
              </a:lnSpc>
              <a:spcBef>
                <a:spcPts val="0"/>
              </a:spcBef>
              <a:spcAft>
                <a:spcPts val="0"/>
              </a:spcAft>
              <a:defRPr/>
            </a:pPr>
            <a:r>
              <a:rPr lang="en-CA">
                <a:latin typeface="Raleway" pitchFamily="2" charset="0"/>
              </a:rPr>
              <a:t>Answer: D – support to the site and incident command, coordination and communication. </a:t>
            </a:r>
          </a:p>
          <a:p>
            <a:pPr eaLnBrk="1" fontAlgn="auto" hangingPunct="1">
              <a:lnSpc>
                <a:spcPct val="100000"/>
              </a:lnSpc>
              <a:spcBef>
                <a:spcPts val="0"/>
              </a:spcBef>
              <a:spcAft>
                <a:spcPts val="0"/>
              </a:spcAft>
              <a:defRPr/>
            </a:pPr>
            <a:endParaRPr lang="en-CA" b="1">
              <a:latin typeface="Raleway" pitchFamily="2" charset="0"/>
            </a:endParaRPr>
          </a:p>
          <a:p>
            <a:pPr eaLnBrk="1" fontAlgn="auto" hangingPunct="1">
              <a:lnSpc>
                <a:spcPct val="100000"/>
              </a:lnSpc>
              <a:spcBef>
                <a:spcPts val="0"/>
              </a:spcBef>
              <a:spcAft>
                <a:spcPts val="0"/>
              </a:spcAft>
              <a:defRPr/>
            </a:pPr>
            <a:r>
              <a:rPr lang="en-CA" b="1">
                <a:latin typeface="Raleway" pitchFamily="2" charset="0"/>
              </a:rPr>
              <a:t>3. How does IMS help response organizations respond effectively and efficiently to incidents?</a:t>
            </a:r>
          </a:p>
          <a:p>
            <a:pPr marL="233363" eaLnBrk="1" fontAlgn="auto" hangingPunct="1">
              <a:lnSpc>
                <a:spcPct val="100000"/>
              </a:lnSpc>
              <a:spcBef>
                <a:spcPts val="0"/>
              </a:spcBef>
              <a:spcAft>
                <a:spcPts val="0"/>
              </a:spcAft>
              <a:defRPr/>
            </a:pPr>
            <a:r>
              <a:rPr lang="en-CA">
                <a:latin typeface="Raleway" pitchFamily="2" charset="0"/>
              </a:rPr>
              <a:t>Answer: B - </a:t>
            </a:r>
            <a:r>
              <a:rPr lang="en-CA">
                <a:latin typeface="Raleway" panose="00000500000000000000" pitchFamily="50" charset="0"/>
              </a:rPr>
              <a:t>providing common structures, systems and roles that can adapt to any level or type of incident</a:t>
            </a:r>
            <a:endParaRPr lang="en-CA">
              <a:latin typeface="Raleway" pitchFamily="2" charset="0"/>
            </a:endParaRPr>
          </a:p>
          <a:p>
            <a:pPr eaLnBrk="1" fontAlgn="auto" hangingPunct="1">
              <a:lnSpc>
                <a:spcPct val="100000"/>
              </a:lnSpc>
              <a:spcBef>
                <a:spcPts val="0"/>
              </a:spcBef>
              <a:spcAft>
                <a:spcPts val="0"/>
              </a:spcAft>
              <a:defRPr/>
            </a:pPr>
            <a:endParaRPr lang="en-CA" b="1">
              <a:latin typeface="Raleway" pitchFamily="2" charset="0"/>
            </a:endParaRPr>
          </a:p>
          <a:p>
            <a:pPr eaLnBrk="1" fontAlgn="auto" hangingPunct="1">
              <a:spcBef>
                <a:spcPts val="600"/>
              </a:spcBef>
              <a:spcAft>
                <a:spcPts val="0"/>
              </a:spcAft>
              <a:defRPr/>
            </a:pPr>
            <a:r>
              <a:rPr lang="en-US" b="1">
                <a:latin typeface="Raleway" pitchFamily="2" charset="0"/>
              </a:rPr>
              <a:t>4. Who can use IMS? </a:t>
            </a:r>
          </a:p>
          <a:p>
            <a:pPr marL="233363" eaLnBrk="1" fontAlgn="auto" hangingPunct="1">
              <a:lnSpc>
                <a:spcPct val="100000"/>
              </a:lnSpc>
              <a:spcBef>
                <a:spcPts val="0"/>
              </a:spcBef>
              <a:spcAft>
                <a:spcPts val="0"/>
              </a:spcAft>
              <a:defRPr/>
            </a:pPr>
            <a:r>
              <a:rPr lang="en-US">
                <a:latin typeface="Raleway" pitchFamily="2" charset="0"/>
              </a:rPr>
              <a:t>Answer: D – incident responders, all levels of government, Indigenous and private sector partners, non-government organizations.</a:t>
            </a:r>
          </a:p>
          <a:p>
            <a:pPr eaLnBrk="1" fontAlgn="auto" hangingPunct="1">
              <a:spcBef>
                <a:spcPts val="600"/>
              </a:spcBef>
              <a:spcAft>
                <a:spcPts val="0"/>
              </a:spcAft>
              <a:defRPr/>
            </a:pPr>
            <a:endParaRPr lang="en-US" b="1">
              <a:latin typeface="Raleway" pitchFamily="2" charset="0"/>
            </a:endParaRPr>
          </a:p>
          <a:p>
            <a:pPr eaLnBrk="1" fontAlgn="auto" hangingPunct="1">
              <a:spcBef>
                <a:spcPts val="600"/>
              </a:spcBef>
              <a:spcAft>
                <a:spcPts val="0"/>
              </a:spcAft>
              <a:defRPr/>
            </a:pPr>
            <a:r>
              <a:rPr lang="en-US" b="1">
                <a:latin typeface="Raleway" pitchFamily="2" charset="0"/>
              </a:rPr>
              <a:t>5. </a:t>
            </a:r>
            <a:r>
              <a:rPr lang="en-US" b="1">
                <a:solidFill>
                  <a:srgbClr val="000000"/>
                </a:solidFill>
                <a:latin typeface="Raleway" pitchFamily="2" charset="0"/>
              </a:rPr>
              <a:t>In which of the following scenarios can IMS be used</a:t>
            </a:r>
            <a:r>
              <a:rPr lang="en-US" b="1">
                <a:latin typeface="Raleway" pitchFamily="2" charset="0"/>
              </a:rPr>
              <a:t>?</a:t>
            </a:r>
          </a:p>
          <a:p>
            <a:pPr marL="233363" eaLnBrk="1" fontAlgn="auto" hangingPunct="1">
              <a:lnSpc>
                <a:spcPct val="100000"/>
              </a:lnSpc>
              <a:spcBef>
                <a:spcPts val="0"/>
              </a:spcBef>
              <a:spcAft>
                <a:spcPts val="0"/>
              </a:spcAft>
              <a:defRPr/>
            </a:pPr>
            <a:r>
              <a:rPr lang="en-US">
                <a:latin typeface="Raleway" pitchFamily="2" charset="0"/>
              </a:rPr>
              <a:t>Answer: D – major damage to infrastructure, planning for major events, cyberattack.</a:t>
            </a:r>
          </a:p>
        </p:txBody>
      </p:sp>
      <p:sp>
        <p:nvSpPr>
          <p:cNvPr id="35844" name="Slide Number Placeholder 4">
            <a:extLst>
              <a:ext uri="{FF2B5EF4-FFF2-40B4-BE49-F238E27FC236}">
                <a16:creationId xmlns:a16="http://schemas.microsoft.com/office/drawing/2014/main" id="{5F0BC6D5-3D6D-0E89-2E13-561643F190F1}"/>
              </a:ext>
            </a:extLst>
          </p:cNvPr>
          <p:cNvSpPr>
            <a:spLocks noGrp="1" noChangeArrowheads="1"/>
          </p:cNvSpPr>
          <p:nvPr>
            <p:ph type="sldNum" sz="quarter" idx="14"/>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lnSpc>
                <a:spcPct val="90000"/>
              </a:lnSpc>
              <a:spcBef>
                <a:spcPts val="1000"/>
              </a:spcBef>
              <a:buClr>
                <a:schemeClr val="accent2"/>
              </a:buClr>
              <a:buSzPct val="75000"/>
              <a:buFont typeface="Arial" panose="020B0604020202020204" pitchFamily="34" charset="0"/>
              <a:defRPr sz="1600">
                <a:solidFill>
                  <a:schemeClr val="tx1"/>
                </a:solidFill>
                <a:latin typeface="Calibri" panose="020F0502020204030204" pitchFamily="34" charset="0"/>
              </a:defRPr>
            </a:lvl1pPr>
            <a:lvl2pPr marL="742950" indent="-28575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2pPr>
            <a:lvl3pPr marL="11430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3pPr>
            <a:lvl4pPr marL="16002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4pPr>
            <a:lvl5pPr marL="20574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9pPr>
          </a:lstStyle>
          <a:p>
            <a:pPr fontAlgn="base">
              <a:lnSpc>
                <a:spcPct val="100000"/>
              </a:lnSpc>
              <a:spcBef>
                <a:spcPct val="0"/>
              </a:spcBef>
              <a:spcAft>
                <a:spcPct val="0"/>
              </a:spcAft>
              <a:buClrTx/>
              <a:buSzTx/>
              <a:buFontTx/>
              <a:buNone/>
            </a:pPr>
            <a:fld id="{C81AC020-989D-4DC9-BD8D-8F99A8D852DF}" type="slidenum">
              <a:rPr lang="en-US" altLang="en-US" sz="1200" smtClean="0">
                <a:latin typeface="Raleway" pitchFamily="2" charset="0"/>
              </a:rPr>
              <a:pPr fontAlgn="base">
                <a:lnSpc>
                  <a:spcPct val="100000"/>
                </a:lnSpc>
                <a:spcBef>
                  <a:spcPct val="0"/>
                </a:spcBef>
                <a:spcAft>
                  <a:spcPct val="0"/>
                </a:spcAft>
                <a:buClrTx/>
                <a:buSzTx/>
                <a:buFontTx/>
                <a:buNone/>
              </a:pPr>
              <a:t>16</a:t>
            </a:fld>
            <a:endParaRPr lang="en-US" altLang="en-US" sz="1200">
              <a:latin typeface="Raleway" pitchFamily="2" charset="0"/>
            </a:endParaRPr>
          </a:p>
        </p:txBody>
      </p:sp>
      <p:sp>
        <p:nvSpPr>
          <p:cNvPr id="35845" name="Footer Placeholder 5">
            <a:extLst>
              <a:ext uri="{FF2B5EF4-FFF2-40B4-BE49-F238E27FC236}">
                <a16:creationId xmlns:a16="http://schemas.microsoft.com/office/drawing/2014/main" id="{9652191D-6F5E-9A43-108E-C7E4AE8FA4AE}"/>
              </a:ext>
            </a:extLst>
          </p:cNvPr>
          <p:cNvSpPr>
            <a:spLocks noGrp="1" noChangeArrowheads="1"/>
          </p:cNvSpPr>
          <p:nvPr>
            <p:ph type="ftr" sz="quarter" idx="1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0" compatLnSpc="1">
            <a:prstTxWarp prst="textNoShape">
              <a:avLst/>
            </a:prstTxWarp>
          </a:bodyPr>
          <a:lstStyle>
            <a:lvl1pPr>
              <a:lnSpc>
                <a:spcPct val="90000"/>
              </a:lnSpc>
              <a:spcBef>
                <a:spcPts val="1000"/>
              </a:spcBef>
              <a:buClr>
                <a:schemeClr val="accent2"/>
              </a:buClr>
              <a:buSzPct val="75000"/>
              <a:buFont typeface="Arial" panose="020B0604020202020204" pitchFamily="34" charset="0"/>
              <a:defRPr sz="1600">
                <a:solidFill>
                  <a:schemeClr val="tx1"/>
                </a:solidFill>
                <a:latin typeface="Calibri" panose="020F0502020204030204" pitchFamily="34" charset="0"/>
              </a:defRPr>
            </a:lvl1pPr>
            <a:lvl2pPr marL="742950" indent="-28575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2pPr>
            <a:lvl3pPr marL="11430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3pPr>
            <a:lvl4pPr marL="16002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4pPr>
            <a:lvl5pPr marL="20574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9pPr>
          </a:lstStyle>
          <a:p>
            <a:pPr fontAlgn="base">
              <a:lnSpc>
                <a:spcPct val="100000"/>
              </a:lnSpc>
              <a:spcBef>
                <a:spcPct val="0"/>
              </a:spcBef>
              <a:spcAft>
                <a:spcPct val="0"/>
              </a:spcAft>
              <a:buClrTx/>
              <a:buSzTx/>
              <a:buFontTx/>
              <a:buNone/>
            </a:pPr>
            <a:r>
              <a:rPr lang="en-US" altLang="en-US" sz="1200">
                <a:latin typeface="Raleway" pitchFamily="2" charset="0"/>
              </a:rPr>
              <a:t>Module 1</a:t>
            </a:r>
          </a:p>
        </p:txBody>
      </p:sp>
    </p:spTree>
    <p:custDataLst>
      <p:tags r:id="rId1"/>
    </p:custData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13515E-EF77-8A8F-5323-B1FFEC672463}"/>
              </a:ext>
            </a:extLst>
          </p:cNvPr>
          <p:cNvSpPr>
            <a:spLocks noGrp="1"/>
          </p:cNvSpPr>
          <p:nvPr>
            <p:ph type="title"/>
          </p:nvPr>
        </p:nvSpPr>
        <p:spPr>
          <a:xfrm>
            <a:off x="463550" y="336550"/>
            <a:ext cx="11274425" cy="865188"/>
          </a:xfrm>
        </p:spPr>
        <p:txBody>
          <a:bodyPr rtlCol="0">
            <a:normAutofit/>
          </a:bodyPr>
          <a:lstStyle/>
          <a:p>
            <a:pPr eaLnBrk="1" fontAlgn="auto" hangingPunct="1">
              <a:spcAft>
                <a:spcPts val="0"/>
              </a:spcAft>
              <a:defRPr/>
            </a:pPr>
            <a:r>
              <a:rPr lang="en-CA"/>
              <a:t>Module 1 – Summary</a:t>
            </a:r>
            <a:endParaRPr lang="en-CA" i="1">
              <a:solidFill>
                <a:srgbClr val="FF0000"/>
              </a:solidFill>
            </a:endParaRPr>
          </a:p>
        </p:txBody>
      </p:sp>
      <p:sp>
        <p:nvSpPr>
          <p:cNvPr id="4" name="Content Placeholder 3">
            <a:extLst>
              <a:ext uri="{FF2B5EF4-FFF2-40B4-BE49-F238E27FC236}">
                <a16:creationId xmlns:a16="http://schemas.microsoft.com/office/drawing/2014/main" id="{40B61DE9-B8D9-A282-30A1-DD25649474D4}"/>
              </a:ext>
            </a:extLst>
          </p:cNvPr>
          <p:cNvSpPr>
            <a:spLocks noGrp="1"/>
          </p:cNvSpPr>
          <p:nvPr>
            <p:ph idx="1"/>
          </p:nvPr>
        </p:nvSpPr>
        <p:spPr>
          <a:xfrm>
            <a:off x="461963" y="1295400"/>
            <a:ext cx="11366500" cy="4833938"/>
          </a:xfrm>
        </p:spPr>
        <p:txBody>
          <a:bodyPr rtlCol="0">
            <a:noAutofit/>
          </a:bodyPr>
          <a:lstStyle/>
          <a:p>
            <a:pPr marL="342900" indent="-342900" eaLnBrk="1" fontAlgn="auto" hangingPunct="1">
              <a:lnSpc>
                <a:spcPct val="100000"/>
              </a:lnSpc>
              <a:spcBef>
                <a:spcPts val="600"/>
              </a:spcBef>
              <a:spcAft>
                <a:spcPts val="600"/>
              </a:spcAft>
              <a:buFont typeface="Arial" panose="020B0604020202020204" pitchFamily="34" charset="0"/>
              <a:buChar char="•"/>
              <a:defRPr/>
            </a:pPr>
            <a:r>
              <a:rPr lang="en-US" sz="2000">
                <a:latin typeface="Raleway"/>
              </a:rPr>
              <a:t>In this module, learners:</a:t>
            </a:r>
          </a:p>
          <a:p>
            <a:pPr marL="1028700" lvl="1" indent="-342900" eaLnBrk="1" fontAlgn="auto" hangingPunct="1">
              <a:spcBef>
                <a:spcPts val="600"/>
              </a:spcBef>
              <a:spcAft>
                <a:spcPts val="600"/>
              </a:spcAft>
              <a:defRPr/>
            </a:pPr>
            <a:r>
              <a:rPr lang="en-CA" sz="2000">
                <a:solidFill>
                  <a:schemeClr val="tx1">
                    <a:lumMod val="85000"/>
                    <a:lumOff val="15000"/>
                  </a:schemeClr>
                </a:solidFill>
                <a:latin typeface="Raleway" pitchFamily="2" charset="0"/>
                <a:cs typeface="Times New Roman"/>
              </a:rPr>
              <a:t>Recognized the importance, uses and benefits of Ontario’s IMS.</a:t>
            </a:r>
          </a:p>
          <a:p>
            <a:pPr marL="1028700" lvl="1" indent="-342900" eaLnBrk="1" fontAlgn="auto" hangingPunct="1">
              <a:spcBef>
                <a:spcPts val="600"/>
              </a:spcBef>
              <a:spcAft>
                <a:spcPts val="600"/>
              </a:spcAft>
              <a:defRPr/>
            </a:pPr>
            <a:r>
              <a:rPr lang="en-CA" sz="2000">
                <a:solidFill>
                  <a:schemeClr val="tx1">
                    <a:lumMod val="85000"/>
                    <a:lumOff val="15000"/>
                  </a:schemeClr>
                </a:solidFill>
                <a:latin typeface="Raleway" pitchFamily="2" charset="0"/>
                <a:cs typeface="Times New Roman"/>
              </a:rPr>
              <a:t>Were introduced to Ontario’s IMS, and its origins in relation to other incident management systems.</a:t>
            </a:r>
          </a:p>
          <a:p>
            <a:pPr marL="342900" indent="-342900" eaLnBrk="1" fontAlgn="auto" hangingPunct="1">
              <a:lnSpc>
                <a:spcPct val="100000"/>
              </a:lnSpc>
              <a:spcBef>
                <a:spcPts val="600"/>
              </a:spcBef>
              <a:spcAft>
                <a:spcPts val="600"/>
              </a:spcAft>
              <a:buFont typeface="Arial" panose="020B0604020202020204" pitchFamily="34" charset="0"/>
              <a:buChar char="•"/>
              <a:defRPr/>
            </a:pPr>
            <a:r>
              <a:rPr lang="en-CA" sz="2000">
                <a:latin typeface="Raleway"/>
              </a:rPr>
              <a:t>Take a moment to reflect on your learning experience in this module. Consider documenting your reflections, as you will be asked to assess both the difficulty and quality of this module in the course </a:t>
            </a:r>
            <a:r>
              <a:rPr lang="en-US" sz="2000">
                <a:latin typeface="Raleway"/>
                <a:ea typeface="+mn-lt"/>
                <a:cs typeface="+mn-lt"/>
                <a:hlinkClick r:id="rId4"/>
              </a:rPr>
              <a:t>Evaluation/Feedback Form</a:t>
            </a:r>
            <a:r>
              <a:rPr lang="en-US" sz="2000">
                <a:latin typeface="Raleway"/>
                <a:ea typeface="+mn-lt"/>
                <a:cs typeface="+mn-lt"/>
              </a:rPr>
              <a:t>. </a:t>
            </a:r>
            <a:endParaRPr lang="en-US" sz="2000">
              <a:latin typeface="Raleway" pitchFamily="2" charset="0"/>
            </a:endParaRPr>
          </a:p>
        </p:txBody>
      </p:sp>
      <p:sp>
        <p:nvSpPr>
          <p:cNvPr id="37892" name="Slide Number Placeholder 4">
            <a:extLst>
              <a:ext uri="{FF2B5EF4-FFF2-40B4-BE49-F238E27FC236}">
                <a16:creationId xmlns:a16="http://schemas.microsoft.com/office/drawing/2014/main" id="{5169ECD4-0E30-7B80-C53A-0BAAB65E6BBA}"/>
              </a:ext>
            </a:extLst>
          </p:cNvPr>
          <p:cNvSpPr>
            <a:spLocks noGrp="1" noChangeArrowheads="1"/>
          </p:cNvSpPr>
          <p:nvPr>
            <p:ph type="sldNum" sz="quarter" idx="14"/>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lnSpc>
                <a:spcPct val="90000"/>
              </a:lnSpc>
              <a:spcBef>
                <a:spcPts val="1000"/>
              </a:spcBef>
              <a:buClr>
                <a:schemeClr val="accent2"/>
              </a:buClr>
              <a:buSzPct val="75000"/>
              <a:buFont typeface="Arial" panose="020B0604020202020204" pitchFamily="34" charset="0"/>
              <a:defRPr sz="1600">
                <a:solidFill>
                  <a:schemeClr val="tx1"/>
                </a:solidFill>
                <a:latin typeface="Calibri" panose="020F0502020204030204" pitchFamily="34" charset="0"/>
              </a:defRPr>
            </a:lvl1pPr>
            <a:lvl2pPr marL="742950" indent="-28575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2pPr>
            <a:lvl3pPr marL="11430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3pPr>
            <a:lvl4pPr marL="16002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4pPr>
            <a:lvl5pPr marL="20574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9pPr>
          </a:lstStyle>
          <a:p>
            <a:pPr fontAlgn="base">
              <a:lnSpc>
                <a:spcPct val="100000"/>
              </a:lnSpc>
              <a:spcBef>
                <a:spcPct val="0"/>
              </a:spcBef>
              <a:spcAft>
                <a:spcPct val="0"/>
              </a:spcAft>
              <a:buClrTx/>
              <a:buSzTx/>
              <a:buFontTx/>
              <a:buNone/>
            </a:pPr>
            <a:fld id="{6C7B9982-F65D-40D9-9B68-D7B4C28E903A}" type="slidenum">
              <a:rPr lang="en-US" altLang="en-US" sz="1200" smtClean="0">
                <a:latin typeface="Raleway" pitchFamily="2" charset="0"/>
              </a:rPr>
              <a:pPr fontAlgn="base">
                <a:lnSpc>
                  <a:spcPct val="100000"/>
                </a:lnSpc>
                <a:spcBef>
                  <a:spcPct val="0"/>
                </a:spcBef>
                <a:spcAft>
                  <a:spcPct val="0"/>
                </a:spcAft>
                <a:buClrTx/>
                <a:buSzTx/>
                <a:buFontTx/>
                <a:buNone/>
              </a:pPr>
              <a:t>17</a:t>
            </a:fld>
            <a:endParaRPr lang="en-US" altLang="en-US" sz="1200">
              <a:latin typeface="Raleway" pitchFamily="2" charset="0"/>
            </a:endParaRPr>
          </a:p>
        </p:txBody>
      </p:sp>
      <p:sp>
        <p:nvSpPr>
          <p:cNvPr id="37893" name="Footer Placeholder 5">
            <a:extLst>
              <a:ext uri="{FF2B5EF4-FFF2-40B4-BE49-F238E27FC236}">
                <a16:creationId xmlns:a16="http://schemas.microsoft.com/office/drawing/2014/main" id="{1D39A140-B502-7332-9DAA-134F4F022BDD}"/>
              </a:ext>
            </a:extLst>
          </p:cNvPr>
          <p:cNvSpPr>
            <a:spLocks noGrp="1" noChangeArrowheads="1"/>
          </p:cNvSpPr>
          <p:nvPr>
            <p:ph type="ftr" sz="quarter" idx="1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0" compatLnSpc="1">
            <a:prstTxWarp prst="textNoShape">
              <a:avLst/>
            </a:prstTxWarp>
          </a:bodyPr>
          <a:lstStyle>
            <a:lvl1pPr>
              <a:lnSpc>
                <a:spcPct val="90000"/>
              </a:lnSpc>
              <a:spcBef>
                <a:spcPts val="1000"/>
              </a:spcBef>
              <a:buClr>
                <a:schemeClr val="accent2"/>
              </a:buClr>
              <a:buSzPct val="75000"/>
              <a:buFont typeface="Arial" panose="020B0604020202020204" pitchFamily="34" charset="0"/>
              <a:defRPr sz="1600">
                <a:solidFill>
                  <a:schemeClr val="tx1"/>
                </a:solidFill>
                <a:latin typeface="Calibri" panose="020F0502020204030204" pitchFamily="34" charset="0"/>
              </a:defRPr>
            </a:lvl1pPr>
            <a:lvl2pPr marL="742950" indent="-28575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2pPr>
            <a:lvl3pPr marL="11430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3pPr>
            <a:lvl4pPr marL="16002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4pPr>
            <a:lvl5pPr marL="20574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9pPr>
          </a:lstStyle>
          <a:p>
            <a:pPr fontAlgn="base">
              <a:lnSpc>
                <a:spcPct val="100000"/>
              </a:lnSpc>
              <a:spcBef>
                <a:spcPct val="0"/>
              </a:spcBef>
              <a:spcAft>
                <a:spcPct val="0"/>
              </a:spcAft>
              <a:buClrTx/>
              <a:buSzTx/>
              <a:buFontTx/>
              <a:buNone/>
            </a:pPr>
            <a:r>
              <a:rPr lang="en-US" altLang="en-US" sz="1200">
                <a:latin typeface="Raleway" pitchFamily="2" charset="0"/>
              </a:rPr>
              <a:t>Module 1</a:t>
            </a:r>
          </a:p>
        </p:txBody>
      </p:sp>
    </p:spTree>
    <p:custDataLst>
      <p:tags r:id="rId1"/>
    </p:custData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
            <a:extLst>
              <a:ext uri="{FF2B5EF4-FFF2-40B4-BE49-F238E27FC236}">
                <a16:creationId xmlns:a16="http://schemas.microsoft.com/office/drawing/2014/main" id="{A419D90F-59D9-787B-F975-841049519D71}"/>
              </a:ext>
            </a:extLst>
          </p:cNvPr>
          <p:cNvSpPr>
            <a:spLocks noGrp="1"/>
          </p:cNvSpPr>
          <p:nvPr>
            <p:ph type="title" idx="4294967295"/>
          </p:nvPr>
        </p:nvSpPr>
        <p:spPr>
          <a:xfrm>
            <a:off x="400050" y="473075"/>
            <a:ext cx="11274425" cy="700088"/>
          </a:xfrm>
        </p:spPr>
        <p:txBody>
          <a:bodyPr rtlCol="0">
            <a:normAutofit/>
          </a:bodyPr>
          <a:lstStyle/>
          <a:p>
            <a:pPr eaLnBrk="1" fontAlgn="auto" hangingPunct="1">
              <a:spcAft>
                <a:spcPts val="0"/>
              </a:spcAft>
              <a:defRPr/>
            </a:pPr>
            <a:r>
              <a:rPr lang="en-CA" sz="3600">
                <a:effectLst>
                  <a:outerShdw blurRad="38100" dist="38100" dir="2700000" algn="tl">
                    <a:srgbClr val="000000">
                      <a:alpha val="43137"/>
                    </a:srgbClr>
                  </a:outerShdw>
                </a:effectLst>
                <a:latin typeface="Raleway" pitchFamily="2" charset="0"/>
              </a:rPr>
              <a:t>Module 2</a:t>
            </a:r>
          </a:p>
        </p:txBody>
      </p:sp>
      <p:sp>
        <p:nvSpPr>
          <p:cNvPr id="7" name="Content Placeholder 2">
            <a:extLst>
              <a:ext uri="{FF2B5EF4-FFF2-40B4-BE49-F238E27FC236}">
                <a16:creationId xmlns:a16="http://schemas.microsoft.com/office/drawing/2014/main" id="{5DC21D0A-DA90-72A9-6EBF-96F818EF3085}"/>
              </a:ext>
            </a:extLst>
          </p:cNvPr>
          <p:cNvSpPr txBox="1">
            <a:spLocks/>
          </p:cNvSpPr>
          <p:nvPr/>
        </p:nvSpPr>
        <p:spPr>
          <a:xfrm>
            <a:off x="463550" y="2714625"/>
            <a:ext cx="11212513" cy="2884488"/>
          </a:xfrm>
          <a:prstGeom prst="rect">
            <a:avLst/>
          </a:prstGeom>
        </p:spPr>
        <p:txBody>
          <a:bodyPr>
            <a:normAutofit fontScale="85000" lnSpcReduction="20000"/>
          </a:bodyPr>
          <a:lstStyle>
            <a:lvl1pPr marL="0" indent="0" algn="l" defTabSz="914400" rtl="0" eaLnBrk="1" latinLnBrk="0" hangingPunct="1">
              <a:lnSpc>
                <a:spcPct val="90000"/>
              </a:lnSpc>
              <a:spcBef>
                <a:spcPts val="1000"/>
              </a:spcBef>
              <a:buClr>
                <a:schemeClr val="accent2"/>
              </a:buClr>
              <a:buSzPct val="75000"/>
              <a:buFont typeface="Arial" panose="020B0604020202020204" pitchFamily="34" charset="0"/>
              <a:buNone/>
              <a:defRPr sz="2400" kern="1200">
                <a:solidFill>
                  <a:schemeClr val="bg1"/>
                </a:solidFill>
                <a:latin typeface="Raleway" panose="00000500000000000000" pitchFamily="50" charset="0"/>
                <a:ea typeface="+mn-ea"/>
                <a:cs typeface="+mn-cs"/>
              </a:defRPr>
            </a:lvl1pPr>
            <a:lvl2pPr marL="457200" indent="0" algn="l" defTabSz="914400" rtl="0" eaLnBrk="1" latinLnBrk="0" hangingPunct="1">
              <a:lnSpc>
                <a:spcPct val="90000"/>
              </a:lnSpc>
              <a:spcBef>
                <a:spcPts val="500"/>
              </a:spcBef>
              <a:buClr>
                <a:schemeClr val="accent2"/>
              </a:buClr>
              <a:buSzPct val="75000"/>
              <a:buFont typeface="Arial" panose="020B0604020202020204" pitchFamily="34" charset="0"/>
              <a:buNone/>
              <a:defRPr sz="2000" kern="1200">
                <a:solidFill>
                  <a:schemeClr val="tx1">
                    <a:tint val="75000"/>
                  </a:schemeClr>
                </a:solidFill>
                <a:latin typeface="+mn-lt"/>
                <a:ea typeface="+mn-ea"/>
                <a:cs typeface="+mn-cs"/>
              </a:defRPr>
            </a:lvl2pPr>
            <a:lvl3pPr marL="914400" indent="0" algn="l" defTabSz="914400" rtl="0" eaLnBrk="1" latinLnBrk="0" hangingPunct="1">
              <a:lnSpc>
                <a:spcPct val="90000"/>
              </a:lnSpc>
              <a:spcBef>
                <a:spcPts val="500"/>
              </a:spcBef>
              <a:buClr>
                <a:schemeClr val="accent2"/>
              </a:buClr>
              <a:buSzPct val="75000"/>
              <a:buFont typeface="Arial" panose="020B0604020202020204" pitchFamily="34" charset="0"/>
              <a:buNone/>
              <a:defRPr sz="1800" kern="1200">
                <a:solidFill>
                  <a:schemeClr val="tx1">
                    <a:tint val="75000"/>
                  </a:schemeClr>
                </a:solidFill>
                <a:latin typeface="+mn-lt"/>
                <a:ea typeface="+mn-ea"/>
                <a:cs typeface="+mn-cs"/>
              </a:defRPr>
            </a:lvl3pPr>
            <a:lvl4pPr marL="1371600" indent="0" algn="l" defTabSz="914400" rtl="0" eaLnBrk="1" latinLnBrk="0" hangingPunct="1">
              <a:lnSpc>
                <a:spcPct val="90000"/>
              </a:lnSpc>
              <a:spcBef>
                <a:spcPts val="500"/>
              </a:spcBef>
              <a:buClr>
                <a:schemeClr val="accent2"/>
              </a:buClr>
              <a:buSzPct val="75000"/>
              <a:buFont typeface="Arial" panose="020B0604020202020204" pitchFamily="34" charset="0"/>
              <a:buNone/>
              <a:defRPr sz="1600" kern="1200">
                <a:solidFill>
                  <a:schemeClr val="tx1">
                    <a:tint val="75000"/>
                  </a:schemeClr>
                </a:solidFill>
                <a:latin typeface="+mn-lt"/>
                <a:ea typeface="+mn-ea"/>
                <a:cs typeface="+mn-cs"/>
              </a:defRPr>
            </a:lvl4pPr>
            <a:lvl5pPr marL="1828800" indent="0" algn="l" defTabSz="914400" rtl="0" eaLnBrk="1" latinLnBrk="0" hangingPunct="1">
              <a:lnSpc>
                <a:spcPct val="90000"/>
              </a:lnSpc>
              <a:spcBef>
                <a:spcPts val="500"/>
              </a:spcBef>
              <a:buClr>
                <a:schemeClr val="accent2"/>
              </a:buClr>
              <a:buSzPct val="75000"/>
              <a:buFont typeface="Arial" panose="020B0604020202020204" pitchFamily="34" charset="0"/>
              <a:buNone/>
              <a:defRPr sz="1600" kern="1200">
                <a:solidFill>
                  <a:schemeClr val="tx1">
                    <a:tint val="75000"/>
                  </a:schemeClr>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pPr fontAlgn="auto">
              <a:spcAft>
                <a:spcPts val="0"/>
              </a:spcAft>
              <a:defRPr/>
            </a:pPr>
            <a:r>
              <a:rPr lang="en-US" b="1" dirty="0">
                <a:solidFill>
                  <a:schemeClr val="tx1">
                    <a:lumMod val="85000"/>
                    <a:lumOff val="15000"/>
                  </a:schemeClr>
                </a:solidFill>
                <a:effectLst>
                  <a:outerShdw blurRad="38100" dist="38100" dir="2700000" algn="tl">
                    <a:srgbClr val="000000">
                      <a:alpha val="43137"/>
                    </a:srgbClr>
                  </a:outerShdw>
                </a:effectLst>
                <a:latin typeface="Raleway" pitchFamily="2" charset="0"/>
                <a:cs typeface="Times New Roman"/>
              </a:rPr>
              <a:t>Module overview</a:t>
            </a:r>
          </a:p>
          <a:p>
            <a:pPr marL="342900" indent="-342900" fontAlgn="auto">
              <a:spcAft>
                <a:spcPts val="0"/>
              </a:spcAft>
              <a:buFont typeface="Arial" panose="020B0604020202020204" pitchFamily="34" charset="0"/>
              <a:buChar char="•"/>
              <a:defRPr/>
            </a:pPr>
            <a:r>
              <a:rPr lang="en-US" dirty="0">
                <a:solidFill>
                  <a:schemeClr val="tx1">
                    <a:lumMod val="85000"/>
                    <a:lumOff val="15000"/>
                  </a:schemeClr>
                </a:solidFill>
                <a:latin typeface="Raleway" pitchFamily="2" charset="0"/>
                <a:cs typeface="Times New Roman"/>
              </a:rPr>
              <a:t>This module sets up the scenario of a small incident and introduces key IMS terms, concepts, roles and responsibilities in a basic IMS structure.</a:t>
            </a:r>
          </a:p>
          <a:p>
            <a:pPr fontAlgn="auto">
              <a:spcAft>
                <a:spcPts val="0"/>
              </a:spcAft>
              <a:defRPr/>
            </a:pPr>
            <a:endParaRPr lang="en-US" dirty="0">
              <a:solidFill>
                <a:schemeClr val="tx1">
                  <a:lumMod val="85000"/>
                  <a:lumOff val="15000"/>
                </a:schemeClr>
              </a:solidFill>
              <a:latin typeface="Raleway" pitchFamily="2" charset="0"/>
              <a:cs typeface="Times New Roman"/>
            </a:endParaRPr>
          </a:p>
          <a:p>
            <a:pPr fontAlgn="auto">
              <a:spcAft>
                <a:spcPts val="0"/>
              </a:spcAft>
              <a:defRPr/>
            </a:pPr>
            <a:r>
              <a:rPr lang="en-US" b="1" dirty="0">
                <a:solidFill>
                  <a:schemeClr val="tx1">
                    <a:lumMod val="85000"/>
                    <a:lumOff val="15000"/>
                  </a:schemeClr>
                </a:solidFill>
                <a:effectLst>
                  <a:outerShdw blurRad="38100" dist="38100" dir="2700000" algn="tl">
                    <a:srgbClr val="000000">
                      <a:alpha val="43137"/>
                    </a:srgbClr>
                  </a:outerShdw>
                </a:effectLst>
                <a:latin typeface="Raleway" pitchFamily="2" charset="0"/>
                <a:cs typeface="Times New Roman"/>
              </a:rPr>
              <a:t>Learning objectives</a:t>
            </a:r>
          </a:p>
          <a:p>
            <a:pPr fontAlgn="auto">
              <a:spcAft>
                <a:spcPts val="0"/>
              </a:spcAft>
              <a:defRPr/>
            </a:pPr>
            <a:r>
              <a:rPr lang="en-US" dirty="0">
                <a:solidFill>
                  <a:schemeClr val="tx1">
                    <a:lumMod val="85000"/>
                    <a:lumOff val="15000"/>
                  </a:schemeClr>
                </a:solidFill>
                <a:latin typeface="Raleway" pitchFamily="2" charset="0"/>
                <a:cs typeface="Times New Roman"/>
              </a:rPr>
              <a:t>At the end of this module, learners will be able to:</a:t>
            </a:r>
          </a:p>
          <a:p>
            <a:pPr marL="342900" indent="-342900" fontAlgn="auto">
              <a:spcAft>
                <a:spcPts val="0"/>
              </a:spcAft>
              <a:buFont typeface="Arial" panose="020B0604020202020204" pitchFamily="34" charset="0"/>
              <a:buChar char="•"/>
              <a:defRPr/>
            </a:pPr>
            <a:r>
              <a:rPr lang="en-CA" dirty="0">
                <a:solidFill>
                  <a:schemeClr val="tx1">
                    <a:lumMod val="85000"/>
                    <a:lumOff val="15000"/>
                  </a:schemeClr>
                </a:solidFill>
                <a:latin typeface="Raleway" pitchFamily="2" charset="0"/>
                <a:cs typeface="Times New Roman"/>
              </a:rPr>
              <a:t>Recall how incident management at the site begins. </a:t>
            </a:r>
          </a:p>
          <a:p>
            <a:pPr marL="342900" indent="-342900" fontAlgn="auto">
              <a:spcAft>
                <a:spcPts val="0"/>
              </a:spcAft>
              <a:buFont typeface="Arial" panose="020B0604020202020204" pitchFamily="34" charset="0"/>
              <a:buChar char="•"/>
              <a:defRPr/>
            </a:pPr>
            <a:r>
              <a:rPr lang="en-CA" dirty="0">
                <a:solidFill>
                  <a:schemeClr val="tx1">
                    <a:lumMod val="85000"/>
                    <a:lumOff val="15000"/>
                  </a:schemeClr>
                </a:solidFill>
                <a:latin typeface="Raleway" pitchFamily="2" charset="0"/>
                <a:cs typeface="Times New Roman"/>
              </a:rPr>
              <a:t>Describe the command structure used to manage a small incident and the responsibilities of the Incident Commander.</a:t>
            </a:r>
          </a:p>
        </p:txBody>
      </p:sp>
      <p:sp>
        <p:nvSpPr>
          <p:cNvPr id="8" name="Content Placeholder 2">
            <a:extLst>
              <a:ext uri="{FF2B5EF4-FFF2-40B4-BE49-F238E27FC236}">
                <a16:creationId xmlns:a16="http://schemas.microsoft.com/office/drawing/2014/main" id="{1DC97B1F-8E7A-17B9-678A-6285EC2FAA5D}"/>
              </a:ext>
            </a:extLst>
          </p:cNvPr>
          <p:cNvSpPr txBox="1">
            <a:spLocks/>
          </p:cNvSpPr>
          <p:nvPr/>
        </p:nvSpPr>
        <p:spPr>
          <a:xfrm>
            <a:off x="400050" y="1046163"/>
            <a:ext cx="9099550" cy="817562"/>
          </a:xfrm>
          <a:prstGeom prst="rect">
            <a:avLst/>
          </a:prstGeom>
        </p:spPr>
        <p:txBody>
          <a:bodyPr>
            <a:normAutofit/>
          </a:bodyPr>
          <a:lstStyle>
            <a:lvl1pPr marL="0" indent="0" algn="l" defTabSz="914400" rtl="0" eaLnBrk="1" latinLnBrk="0" hangingPunct="1">
              <a:lnSpc>
                <a:spcPct val="90000"/>
              </a:lnSpc>
              <a:spcBef>
                <a:spcPts val="1000"/>
              </a:spcBef>
              <a:buClr>
                <a:schemeClr val="accent2"/>
              </a:buClr>
              <a:buSzPct val="75000"/>
              <a:buFont typeface="Arial" panose="020B0604020202020204" pitchFamily="34" charset="0"/>
              <a:buNone/>
              <a:defRPr sz="2400" kern="1200">
                <a:solidFill>
                  <a:schemeClr val="bg1"/>
                </a:solidFill>
                <a:latin typeface="Raleway" panose="00000500000000000000" pitchFamily="50" charset="0"/>
                <a:ea typeface="+mn-ea"/>
                <a:cs typeface="+mn-cs"/>
              </a:defRPr>
            </a:lvl1pPr>
            <a:lvl2pPr marL="457200" indent="0" algn="l" defTabSz="914400" rtl="0" eaLnBrk="1" latinLnBrk="0" hangingPunct="1">
              <a:lnSpc>
                <a:spcPct val="90000"/>
              </a:lnSpc>
              <a:spcBef>
                <a:spcPts val="500"/>
              </a:spcBef>
              <a:buClr>
                <a:schemeClr val="accent2"/>
              </a:buClr>
              <a:buSzPct val="75000"/>
              <a:buFont typeface="Arial" panose="020B0604020202020204" pitchFamily="34" charset="0"/>
              <a:buNone/>
              <a:defRPr sz="2000" kern="1200">
                <a:solidFill>
                  <a:schemeClr val="tx1">
                    <a:tint val="75000"/>
                  </a:schemeClr>
                </a:solidFill>
                <a:latin typeface="+mn-lt"/>
                <a:ea typeface="+mn-ea"/>
                <a:cs typeface="+mn-cs"/>
              </a:defRPr>
            </a:lvl2pPr>
            <a:lvl3pPr marL="914400" indent="0" algn="l" defTabSz="914400" rtl="0" eaLnBrk="1" latinLnBrk="0" hangingPunct="1">
              <a:lnSpc>
                <a:spcPct val="90000"/>
              </a:lnSpc>
              <a:spcBef>
                <a:spcPts val="500"/>
              </a:spcBef>
              <a:buClr>
                <a:schemeClr val="accent2"/>
              </a:buClr>
              <a:buSzPct val="75000"/>
              <a:buFont typeface="Arial" panose="020B0604020202020204" pitchFamily="34" charset="0"/>
              <a:buNone/>
              <a:defRPr sz="1800" kern="1200">
                <a:solidFill>
                  <a:schemeClr val="tx1">
                    <a:tint val="75000"/>
                  </a:schemeClr>
                </a:solidFill>
                <a:latin typeface="+mn-lt"/>
                <a:ea typeface="+mn-ea"/>
                <a:cs typeface="+mn-cs"/>
              </a:defRPr>
            </a:lvl3pPr>
            <a:lvl4pPr marL="1371600" indent="0" algn="l" defTabSz="914400" rtl="0" eaLnBrk="1" latinLnBrk="0" hangingPunct="1">
              <a:lnSpc>
                <a:spcPct val="90000"/>
              </a:lnSpc>
              <a:spcBef>
                <a:spcPts val="500"/>
              </a:spcBef>
              <a:buClr>
                <a:schemeClr val="accent2"/>
              </a:buClr>
              <a:buSzPct val="75000"/>
              <a:buFont typeface="Arial" panose="020B0604020202020204" pitchFamily="34" charset="0"/>
              <a:buNone/>
              <a:defRPr sz="1600" kern="1200">
                <a:solidFill>
                  <a:schemeClr val="tx1">
                    <a:tint val="75000"/>
                  </a:schemeClr>
                </a:solidFill>
                <a:latin typeface="+mn-lt"/>
                <a:ea typeface="+mn-ea"/>
                <a:cs typeface="+mn-cs"/>
              </a:defRPr>
            </a:lvl4pPr>
            <a:lvl5pPr marL="1828800" indent="0" algn="l" defTabSz="914400" rtl="0" eaLnBrk="1" latinLnBrk="0" hangingPunct="1">
              <a:lnSpc>
                <a:spcPct val="90000"/>
              </a:lnSpc>
              <a:spcBef>
                <a:spcPts val="500"/>
              </a:spcBef>
              <a:buClr>
                <a:schemeClr val="accent2"/>
              </a:buClr>
              <a:buSzPct val="75000"/>
              <a:buFont typeface="Arial" panose="020B0604020202020204" pitchFamily="34" charset="0"/>
              <a:buNone/>
              <a:defRPr sz="1600" kern="1200">
                <a:solidFill>
                  <a:schemeClr val="tx1">
                    <a:tint val="75000"/>
                  </a:schemeClr>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pPr fontAlgn="auto">
              <a:spcAft>
                <a:spcPts val="0"/>
              </a:spcAft>
              <a:defRPr/>
            </a:pPr>
            <a:r>
              <a:rPr lang="en-US" b="1">
                <a:solidFill>
                  <a:schemeClr val="tx1"/>
                </a:solidFill>
                <a:effectLst>
                  <a:outerShdw blurRad="38100" dist="38100" dir="2700000" algn="tl">
                    <a:srgbClr val="000000">
                      <a:alpha val="43137"/>
                    </a:srgbClr>
                  </a:outerShdw>
                </a:effectLst>
                <a:latin typeface="Raleway" pitchFamily="2" charset="0"/>
              </a:rPr>
              <a:t>Scenario Stage 1: Small Incident, Basic IMS Structure</a:t>
            </a:r>
          </a:p>
        </p:txBody>
      </p:sp>
      <p:sp>
        <p:nvSpPr>
          <p:cNvPr id="39941" name="Slide Number Placeholder 2">
            <a:extLst>
              <a:ext uri="{FF2B5EF4-FFF2-40B4-BE49-F238E27FC236}">
                <a16:creationId xmlns:a16="http://schemas.microsoft.com/office/drawing/2014/main" id="{605059D2-C75D-B379-F74D-9181F36FF8F6}"/>
              </a:ext>
            </a:extLst>
          </p:cNvPr>
          <p:cNvSpPr>
            <a:spLocks noGrp="1" noChangeArrowheads="1"/>
          </p:cNvSpPr>
          <p:nvPr>
            <p:ph type="sldNum" sz="quarter" idx="1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lnSpc>
                <a:spcPct val="90000"/>
              </a:lnSpc>
              <a:spcBef>
                <a:spcPts val="1000"/>
              </a:spcBef>
              <a:buClr>
                <a:schemeClr val="accent2"/>
              </a:buClr>
              <a:buSzPct val="75000"/>
              <a:buFont typeface="Arial" panose="020B0604020202020204" pitchFamily="34" charset="0"/>
              <a:defRPr sz="1600">
                <a:solidFill>
                  <a:schemeClr val="tx1"/>
                </a:solidFill>
                <a:latin typeface="Calibri" panose="020F0502020204030204" pitchFamily="34" charset="0"/>
              </a:defRPr>
            </a:lvl1pPr>
            <a:lvl2pPr marL="742950" indent="-28575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2pPr>
            <a:lvl3pPr marL="11430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3pPr>
            <a:lvl4pPr marL="16002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4pPr>
            <a:lvl5pPr marL="20574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9pPr>
          </a:lstStyle>
          <a:p>
            <a:pPr fontAlgn="base">
              <a:lnSpc>
                <a:spcPct val="100000"/>
              </a:lnSpc>
              <a:spcBef>
                <a:spcPct val="0"/>
              </a:spcBef>
              <a:spcAft>
                <a:spcPct val="0"/>
              </a:spcAft>
              <a:buClrTx/>
              <a:buSzTx/>
              <a:buFontTx/>
              <a:buNone/>
            </a:pPr>
            <a:fld id="{7C877D07-7971-4301-B0C4-CB856F486436}" type="slidenum">
              <a:rPr lang="en-US" altLang="en-US" sz="1200" smtClean="0">
                <a:latin typeface="Raleway" pitchFamily="2" charset="0"/>
              </a:rPr>
              <a:pPr fontAlgn="base">
                <a:lnSpc>
                  <a:spcPct val="100000"/>
                </a:lnSpc>
                <a:spcBef>
                  <a:spcPct val="0"/>
                </a:spcBef>
                <a:spcAft>
                  <a:spcPct val="0"/>
                </a:spcAft>
                <a:buClrTx/>
                <a:buSzTx/>
                <a:buFontTx/>
                <a:buNone/>
              </a:pPr>
              <a:t>18</a:t>
            </a:fld>
            <a:endParaRPr lang="en-US" altLang="en-US" sz="1200">
              <a:latin typeface="Raleway" pitchFamily="2" charset="0"/>
            </a:endParaRPr>
          </a:p>
        </p:txBody>
      </p:sp>
      <p:sp>
        <p:nvSpPr>
          <p:cNvPr id="39942" name="Footer Placeholder 5">
            <a:extLst>
              <a:ext uri="{FF2B5EF4-FFF2-40B4-BE49-F238E27FC236}">
                <a16:creationId xmlns:a16="http://schemas.microsoft.com/office/drawing/2014/main" id="{D1A9FBC5-08E4-C84B-9729-44161D8F1392}"/>
              </a:ext>
            </a:extLst>
          </p:cNvPr>
          <p:cNvSpPr>
            <a:spLocks noGrp="1" noChangeArrowheads="1"/>
          </p:cNvSpPr>
          <p:nvPr>
            <p:ph type="ftr" sz="quarter" idx="16"/>
          </p:nvPr>
        </p:nvSpPr>
        <p:spPr bwMode="auto">
          <a:xfrm>
            <a:off x="828675" y="6291263"/>
            <a:ext cx="4133850" cy="3651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0" compatLnSpc="1">
            <a:prstTxWarp prst="textNoShape">
              <a:avLst/>
            </a:prstTxWarp>
          </a:bodyPr>
          <a:lstStyle>
            <a:lvl1pPr>
              <a:lnSpc>
                <a:spcPct val="90000"/>
              </a:lnSpc>
              <a:spcBef>
                <a:spcPts val="1000"/>
              </a:spcBef>
              <a:buClr>
                <a:schemeClr val="accent2"/>
              </a:buClr>
              <a:buSzPct val="75000"/>
              <a:buFont typeface="Arial" panose="020B0604020202020204" pitchFamily="34" charset="0"/>
              <a:defRPr sz="1600">
                <a:solidFill>
                  <a:schemeClr val="tx1"/>
                </a:solidFill>
                <a:latin typeface="Calibri" panose="020F0502020204030204" pitchFamily="34" charset="0"/>
              </a:defRPr>
            </a:lvl1pPr>
            <a:lvl2pPr marL="742950" indent="-28575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2pPr>
            <a:lvl3pPr marL="11430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3pPr>
            <a:lvl4pPr marL="16002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4pPr>
            <a:lvl5pPr marL="20574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9pPr>
          </a:lstStyle>
          <a:p>
            <a:pPr fontAlgn="base">
              <a:lnSpc>
                <a:spcPct val="100000"/>
              </a:lnSpc>
              <a:spcBef>
                <a:spcPct val="0"/>
              </a:spcBef>
              <a:spcAft>
                <a:spcPct val="0"/>
              </a:spcAft>
              <a:buClrTx/>
              <a:buSzTx/>
              <a:buFontTx/>
              <a:buNone/>
            </a:pPr>
            <a:r>
              <a:rPr lang="en-CA" altLang="en-US" sz="1200">
                <a:latin typeface="Raleway" pitchFamily="2" charset="0"/>
              </a:rPr>
              <a:t>Module 2</a:t>
            </a:r>
          </a:p>
        </p:txBody>
      </p:sp>
    </p:spTree>
    <p:custDataLst>
      <p:tags r:id="rId1"/>
    </p:custData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090DA7-AC10-66E1-F21C-BF35BEE3E1A2}"/>
              </a:ext>
            </a:extLst>
          </p:cNvPr>
          <p:cNvSpPr>
            <a:spLocks noGrp="1"/>
          </p:cNvSpPr>
          <p:nvPr>
            <p:ph type="title"/>
          </p:nvPr>
        </p:nvSpPr>
        <p:spPr>
          <a:xfrm>
            <a:off x="463550" y="149225"/>
            <a:ext cx="11274425" cy="865188"/>
          </a:xfrm>
        </p:spPr>
        <p:txBody>
          <a:bodyPr rtlCol="0">
            <a:noAutofit/>
          </a:bodyPr>
          <a:lstStyle/>
          <a:p>
            <a:pPr eaLnBrk="1" fontAlgn="auto" hangingPunct="1">
              <a:spcAft>
                <a:spcPts val="0"/>
              </a:spcAft>
              <a:defRPr/>
            </a:pPr>
            <a:r>
              <a:rPr lang="en-CA">
                <a:latin typeface="Raleway"/>
                <a:cs typeface="Calibri"/>
              </a:rPr>
              <a:t>Scenario Stage 1: </a:t>
            </a:r>
            <a:br>
              <a:rPr lang="en-CA" sz="3600"/>
            </a:br>
            <a:r>
              <a:rPr lang="en-CA" sz="2000">
                <a:latin typeface="Raleway"/>
                <a:cs typeface="Calibri"/>
              </a:rPr>
              <a:t>Fire is Discovered</a:t>
            </a:r>
            <a:endParaRPr lang="en-CA" sz="2800">
              <a:latin typeface="Raleway"/>
              <a:cs typeface="Calibri"/>
            </a:endParaRPr>
          </a:p>
        </p:txBody>
      </p:sp>
      <p:sp>
        <p:nvSpPr>
          <p:cNvPr id="41987" name="Content Placeholder 3">
            <a:extLst>
              <a:ext uri="{FF2B5EF4-FFF2-40B4-BE49-F238E27FC236}">
                <a16:creationId xmlns:a16="http://schemas.microsoft.com/office/drawing/2014/main" id="{A2A47F06-C7D8-BBCA-F6BB-5EF843582CCC}"/>
              </a:ext>
            </a:extLst>
          </p:cNvPr>
          <p:cNvSpPr>
            <a:spLocks noGrp="1" noChangeArrowheads="1"/>
          </p:cNvSpPr>
          <p:nvPr>
            <p:ph idx="1"/>
          </p:nvPr>
        </p:nvSpPr>
        <p:spPr>
          <a:xfrm>
            <a:off x="463550" y="1501775"/>
            <a:ext cx="6310313" cy="4433888"/>
          </a:xfrm>
        </p:spPr>
        <p:txBody>
          <a:bodyPr/>
          <a:lstStyle/>
          <a:p>
            <a:pPr eaLnBrk="1" hangingPunct="1">
              <a:spcBef>
                <a:spcPts val="600"/>
              </a:spcBef>
              <a:spcAft>
                <a:spcPts val="600"/>
              </a:spcAft>
            </a:pPr>
            <a:r>
              <a:rPr lang="en-CA" altLang="en-US" sz="2000">
                <a:solidFill>
                  <a:srgbClr val="000000"/>
                </a:solidFill>
                <a:latin typeface="Raleway" pitchFamily="2" charset="0"/>
              </a:rPr>
              <a:t>The summer has been hot and dry across much of North America, including Ontario. </a:t>
            </a:r>
          </a:p>
          <a:p>
            <a:pPr eaLnBrk="1" hangingPunct="1">
              <a:spcBef>
                <a:spcPts val="600"/>
              </a:spcBef>
              <a:spcAft>
                <a:spcPts val="600"/>
              </a:spcAft>
            </a:pPr>
            <a:r>
              <a:rPr lang="en-CA" altLang="en-US" sz="2000">
                <a:solidFill>
                  <a:srgbClr val="000000"/>
                </a:solidFill>
                <a:latin typeface="Raleway" pitchFamily="2" charset="0"/>
              </a:rPr>
              <a:t>On a hot Saturday afternoon in August, two hikers see thick smoke drifting through the trees. When they investigate, they discover a wildfire in a small clearing. </a:t>
            </a:r>
          </a:p>
          <a:p>
            <a:pPr eaLnBrk="1" hangingPunct="1">
              <a:spcBef>
                <a:spcPts val="600"/>
              </a:spcBef>
              <a:spcAft>
                <a:spcPts val="600"/>
              </a:spcAft>
            </a:pPr>
            <a:r>
              <a:rPr lang="en-CA" altLang="en-US" sz="2000">
                <a:solidFill>
                  <a:srgbClr val="000000"/>
                </a:solidFill>
                <a:latin typeface="Raleway" pitchFamily="2" charset="0"/>
              </a:rPr>
              <a:t>They immediately call the local Fire Department on their cell-phone and await the arrival of the fire trucks. </a:t>
            </a:r>
          </a:p>
          <a:p>
            <a:pPr eaLnBrk="1" hangingPunct="1">
              <a:spcBef>
                <a:spcPts val="600"/>
              </a:spcBef>
              <a:spcAft>
                <a:spcPts val="600"/>
              </a:spcAft>
            </a:pPr>
            <a:r>
              <a:rPr lang="en-CA" altLang="en-US" sz="2000">
                <a:solidFill>
                  <a:srgbClr val="000000"/>
                </a:solidFill>
                <a:latin typeface="Raleway" pitchFamily="2" charset="0"/>
              </a:rPr>
              <a:t>As thick smoke begins to drift between the trees, carried by the breeze, they decide to retreat down the road towards the town. </a:t>
            </a:r>
            <a:endParaRPr lang="en-CA" altLang="en-US" sz="2000">
              <a:latin typeface="Raleway" pitchFamily="2" charset="0"/>
            </a:endParaRPr>
          </a:p>
        </p:txBody>
      </p:sp>
      <p:pic>
        <p:nvPicPr>
          <p:cNvPr id="10" name="Picture 2" descr="The silhouette of two people hiking in the woods.">
            <a:extLst>
              <a:ext uri="{FF2B5EF4-FFF2-40B4-BE49-F238E27FC236}">
                <a16:creationId xmlns:a16="http://schemas.microsoft.com/office/drawing/2014/main" id="{381BC15B-13C6-D513-940C-91C2EA80FA57}"/>
              </a:ext>
            </a:extLst>
          </p:cNvPr>
          <p:cNvPicPr>
            <a:picLocks noChangeAspect="1" noChangeArrowheads="1"/>
          </p:cNvPicPr>
          <p:nvPr/>
        </p:nvPicPr>
        <p:blipFill rotWithShape="1">
          <a:blip r:embed="rId3">
            <a:alphaModFix amt="35000"/>
          </a:blip>
          <a:srcRect l="24285" t="13786" r="1689" b="9707"/>
          <a:stretch/>
        </p:blipFill>
        <p:spPr bwMode="auto">
          <a:xfrm>
            <a:off x="7000875" y="1976438"/>
            <a:ext cx="4737100" cy="2905125"/>
          </a:xfrm>
          <a:prstGeom prst="rect">
            <a:avLst/>
          </a:prstGeom>
          <a:ln>
            <a:noFill/>
          </a:ln>
          <a:effectLst>
            <a:outerShdw blurRad="292100" dist="139700" dir="2700000" algn="tl" rotWithShape="0">
              <a:srgbClr val="333333">
                <a:alpha val="65000"/>
              </a:srgbClr>
            </a:outerShdw>
          </a:effectLst>
        </p:spPr>
      </p:pic>
      <p:sp>
        <p:nvSpPr>
          <p:cNvPr id="41989" name="Slide Number Placeholder 4">
            <a:extLst>
              <a:ext uri="{FF2B5EF4-FFF2-40B4-BE49-F238E27FC236}">
                <a16:creationId xmlns:a16="http://schemas.microsoft.com/office/drawing/2014/main" id="{C4196116-91E9-6668-FFF8-5CDA9098EA4E}"/>
              </a:ext>
            </a:extLst>
          </p:cNvPr>
          <p:cNvSpPr>
            <a:spLocks noGrp="1" noChangeArrowheads="1"/>
          </p:cNvSpPr>
          <p:nvPr>
            <p:ph type="sldNum" sz="quarter" idx="14"/>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lnSpc>
                <a:spcPct val="90000"/>
              </a:lnSpc>
              <a:spcBef>
                <a:spcPts val="1000"/>
              </a:spcBef>
              <a:buClr>
                <a:schemeClr val="accent2"/>
              </a:buClr>
              <a:buSzPct val="75000"/>
              <a:buFont typeface="Arial" panose="020B0604020202020204" pitchFamily="34" charset="0"/>
              <a:defRPr sz="1600">
                <a:solidFill>
                  <a:schemeClr val="tx1"/>
                </a:solidFill>
                <a:latin typeface="Calibri" panose="020F0502020204030204" pitchFamily="34" charset="0"/>
              </a:defRPr>
            </a:lvl1pPr>
            <a:lvl2pPr marL="742950" indent="-28575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2pPr>
            <a:lvl3pPr marL="11430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3pPr>
            <a:lvl4pPr marL="16002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4pPr>
            <a:lvl5pPr marL="20574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9pPr>
          </a:lstStyle>
          <a:p>
            <a:pPr fontAlgn="base">
              <a:lnSpc>
                <a:spcPct val="100000"/>
              </a:lnSpc>
              <a:spcBef>
                <a:spcPct val="0"/>
              </a:spcBef>
              <a:spcAft>
                <a:spcPct val="0"/>
              </a:spcAft>
              <a:buClrTx/>
              <a:buSzTx/>
              <a:buFontTx/>
              <a:buNone/>
            </a:pPr>
            <a:fld id="{5886538F-E12B-4D09-A7EC-257B8C86348C}" type="slidenum">
              <a:rPr lang="en-US" altLang="en-US" sz="1200" smtClean="0">
                <a:latin typeface="Raleway" pitchFamily="2" charset="0"/>
              </a:rPr>
              <a:pPr fontAlgn="base">
                <a:lnSpc>
                  <a:spcPct val="100000"/>
                </a:lnSpc>
                <a:spcBef>
                  <a:spcPct val="0"/>
                </a:spcBef>
                <a:spcAft>
                  <a:spcPct val="0"/>
                </a:spcAft>
                <a:buClrTx/>
                <a:buSzTx/>
                <a:buFontTx/>
                <a:buNone/>
              </a:pPr>
              <a:t>19</a:t>
            </a:fld>
            <a:endParaRPr lang="en-US" altLang="en-US" sz="1200">
              <a:latin typeface="Raleway" pitchFamily="2" charset="0"/>
            </a:endParaRPr>
          </a:p>
        </p:txBody>
      </p:sp>
      <p:sp>
        <p:nvSpPr>
          <p:cNvPr id="41990" name="Footer Placeholder 5">
            <a:extLst>
              <a:ext uri="{FF2B5EF4-FFF2-40B4-BE49-F238E27FC236}">
                <a16:creationId xmlns:a16="http://schemas.microsoft.com/office/drawing/2014/main" id="{BF938627-523B-E1FF-EDC2-C9A6C35CFE6F}"/>
              </a:ext>
            </a:extLst>
          </p:cNvPr>
          <p:cNvSpPr>
            <a:spLocks noGrp="1" noChangeArrowheads="1"/>
          </p:cNvSpPr>
          <p:nvPr>
            <p:ph type="ftr" sz="quarter" idx="15"/>
          </p:nvPr>
        </p:nvSpPr>
        <p:spPr bwMode="auto">
          <a:xfrm>
            <a:off x="974725" y="6378575"/>
            <a:ext cx="4025900" cy="3651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0" compatLnSpc="1">
            <a:prstTxWarp prst="textNoShape">
              <a:avLst/>
            </a:prstTxWarp>
          </a:bodyPr>
          <a:lstStyle>
            <a:lvl1pPr>
              <a:lnSpc>
                <a:spcPct val="90000"/>
              </a:lnSpc>
              <a:spcBef>
                <a:spcPts val="1000"/>
              </a:spcBef>
              <a:buClr>
                <a:schemeClr val="accent2"/>
              </a:buClr>
              <a:buSzPct val="75000"/>
              <a:buFont typeface="Arial" panose="020B0604020202020204" pitchFamily="34" charset="0"/>
              <a:defRPr sz="1600">
                <a:solidFill>
                  <a:schemeClr val="tx1"/>
                </a:solidFill>
                <a:latin typeface="Calibri" panose="020F0502020204030204" pitchFamily="34" charset="0"/>
              </a:defRPr>
            </a:lvl1pPr>
            <a:lvl2pPr marL="742950" indent="-28575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2pPr>
            <a:lvl3pPr marL="11430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3pPr>
            <a:lvl4pPr marL="16002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4pPr>
            <a:lvl5pPr marL="20574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9pPr>
          </a:lstStyle>
          <a:p>
            <a:pPr fontAlgn="base">
              <a:lnSpc>
                <a:spcPct val="100000"/>
              </a:lnSpc>
              <a:spcBef>
                <a:spcPct val="0"/>
              </a:spcBef>
              <a:spcAft>
                <a:spcPct val="0"/>
              </a:spcAft>
              <a:buClrTx/>
              <a:buSzTx/>
              <a:buFontTx/>
              <a:buNone/>
            </a:pPr>
            <a:r>
              <a:rPr lang="en-CA" altLang="en-US" sz="1200">
                <a:latin typeface="Raleway" pitchFamily="2" charset="0"/>
              </a:rPr>
              <a:t>Module 2</a:t>
            </a:r>
          </a:p>
        </p:txBody>
      </p:sp>
    </p:spTree>
    <p:custDataLst>
      <p:tags r:id="rId1"/>
    </p:custData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7A8083-B873-AADC-E341-D247E27154D4}"/>
              </a:ext>
            </a:extLst>
          </p:cNvPr>
          <p:cNvSpPr>
            <a:spLocks noGrp="1"/>
          </p:cNvSpPr>
          <p:nvPr>
            <p:ph type="title"/>
          </p:nvPr>
        </p:nvSpPr>
        <p:spPr>
          <a:xfrm>
            <a:off x="463550" y="365125"/>
            <a:ext cx="11274425" cy="1663700"/>
          </a:xfrm>
        </p:spPr>
        <p:txBody>
          <a:bodyPr rtlCol="0">
            <a:normAutofit/>
          </a:bodyPr>
          <a:lstStyle/>
          <a:p>
            <a:pPr eaLnBrk="1" fontAlgn="auto" hangingPunct="1">
              <a:spcAft>
                <a:spcPts val="0"/>
              </a:spcAft>
              <a:defRPr/>
            </a:pPr>
            <a:r>
              <a:rPr lang="en-CA"/>
              <a:t>About This Course</a:t>
            </a:r>
          </a:p>
        </p:txBody>
      </p:sp>
      <p:sp>
        <p:nvSpPr>
          <p:cNvPr id="4" name="Content Placeholder 3">
            <a:extLst>
              <a:ext uri="{FF2B5EF4-FFF2-40B4-BE49-F238E27FC236}">
                <a16:creationId xmlns:a16="http://schemas.microsoft.com/office/drawing/2014/main" id="{AA7029B6-3B20-BE16-C3C7-40BBD04B2E9A}"/>
              </a:ext>
            </a:extLst>
          </p:cNvPr>
          <p:cNvSpPr>
            <a:spLocks noGrp="1"/>
          </p:cNvSpPr>
          <p:nvPr>
            <p:ph idx="1"/>
          </p:nvPr>
        </p:nvSpPr>
        <p:spPr>
          <a:xfrm>
            <a:off x="463550" y="1500188"/>
            <a:ext cx="11274425" cy="4300537"/>
          </a:xfrm>
        </p:spPr>
        <p:txBody>
          <a:bodyPr rtlCol="0"/>
          <a:lstStyle/>
          <a:p>
            <a:pPr eaLnBrk="1" fontAlgn="auto" hangingPunct="1">
              <a:spcBef>
                <a:spcPts val="1200"/>
              </a:spcBef>
              <a:spcAft>
                <a:spcPts val="0"/>
              </a:spcAft>
              <a:defRPr/>
            </a:pPr>
            <a:r>
              <a:rPr lang="en-CA" sz="2000">
                <a:latin typeface="Raleway"/>
              </a:rPr>
              <a:t>This self-directed course is intended for: </a:t>
            </a:r>
          </a:p>
          <a:p>
            <a:pPr marL="1028700" lvl="1" indent="-342900" eaLnBrk="1" fontAlgn="auto" hangingPunct="1">
              <a:lnSpc>
                <a:spcPct val="100000"/>
              </a:lnSpc>
              <a:spcBef>
                <a:spcPts val="0"/>
              </a:spcBef>
              <a:spcAft>
                <a:spcPts val="0"/>
              </a:spcAft>
              <a:defRPr/>
            </a:pPr>
            <a:r>
              <a:rPr lang="en-CA" sz="2000">
                <a:latin typeface="Raleway" pitchFamily="2" charset="0"/>
              </a:rPr>
              <a:t>any person who would like to build awareness and basic understanding of Ontario’s Incident Management System (IMS).</a:t>
            </a:r>
          </a:p>
          <a:p>
            <a:pPr marL="1028700" lvl="1" indent="-342900" eaLnBrk="1" fontAlgn="auto" hangingPunct="1">
              <a:lnSpc>
                <a:spcPct val="100000"/>
              </a:lnSpc>
              <a:spcBef>
                <a:spcPts val="0"/>
              </a:spcBef>
              <a:spcAft>
                <a:spcPts val="0"/>
              </a:spcAft>
              <a:defRPr/>
            </a:pPr>
            <a:r>
              <a:rPr lang="en-CA" sz="2000">
                <a:latin typeface="Raleway" pitchFamily="2" charset="0"/>
              </a:rPr>
              <a:t>learners interested in acquiring foundational knowledge towards more advanced knowledge and skills in Incident Management.</a:t>
            </a:r>
          </a:p>
          <a:p>
            <a:pPr eaLnBrk="1" fontAlgn="auto" hangingPunct="1">
              <a:spcBef>
                <a:spcPts val="1800"/>
              </a:spcBef>
              <a:spcAft>
                <a:spcPts val="0"/>
              </a:spcAft>
              <a:defRPr/>
            </a:pPr>
            <a:r>
              <a:rPr lang="en-CA" sz="2000">
                <a:latin typeface="Raleway"/>
              </a:rPr>
              <a:t>This course incorporates </a:t>
            </a:r>
            <a:r>
              <a:rPr lang="en-CA" sz="2000">
                <a:solidFill>
                  <a:schemeClr val="accent2">
                    <a:lumMod val="75000"/>
                  </a:schemeClr>
                </a:solidFill>
                <a:latin typeface="Raleway"/>
                <a:hlinkClick r:id="rId3"/>
              </a:rPr>
              <a:t>Incident Management System (IMS) Guidance version 2.0</a:t>
            </a:r>
            <a:r>
              <a:rPr lang="en-CA" sz="2000">
                <a:latin typeface="Raleway"/>
              </a:rPr>
              <a:t> (developed in 2021) which is informed by best practices and lessons learned from responders in all areas of incident management. This course replaces the 2008 PDF self-study course based on the Incident Management System Doctrine for Ontario (now referred to as IMS 1.0). </a:t>
            </a:r>
          </a:p>
          <a:p>
            <a:pPr eaLnBrk="1" fontAlgn="auto" hangingPunct="1">
              <a:spcBef>
                <a:spcPts val="1800"/>
              </a:spcBef>
              <a:spcAft>
                <a:spcPts val="0"/>
              </a:spcAft>
              <a:defRPr/>
            </a:pPr>
            <a:r>
              <a:rPr lang="en-CA" sz="2000">
                <a:latin typeface="Raleway"/>
              </a:rPr>
              <a:t>If you require alternate formats of this PowerPoint-based course, please reach out via Emergency Management Ontario’s </a:t>
            </a:r>
            <a:r>
              <a:rPr lang="en-CA" sz="2000">
                <a:latin typeface="Raleway"/>
                <a:hlinkClick r:id="rId4"/>
              </a:rPr>
              <a:t>Contact page</a:t>
            </a:r>
            <a:r>
              <a:rPr lang="en-CA" sz="2000">
                <a:latin typeface="Raleway"/>
              </a:rPr>
              <a:t>.</a:t>
            </a:r>
            <a:endParaRPr lang="en-CA" sz="2000">
              <a:solidFill>
                <a:srgbClr val="FF0000"/>
              </a:solidFill>
              <a:latin typeface="Raleway"/>
            </a:endParaRPr>
          </a:p>
        </p:txBody>
      </p:sp>
      <p:sp>
        <p:nvSpPr>
          <p:cNvPr id="15364" name="Slide Number Placeholder 4">
            <a:extLst>
              <a:ext uri="{FF2B5EF4-FFF2-40B4-BE49-F238E27FC236}">
                <a16:creationId xmlns:a16="http://schemas.microsoft.com/office/drawing/2014/main" id="{F05BDA43-0CBC-A060-85EA-E2D23E79CD3A}"/>
              </a:ext>
            </a:extLst>
          </p:cNvPr>
          <p:cNvSpPr>
            <a:spLocks noGrp="1" noChangeArrowheads="1"/>
          </p:cNvSpPr>
          <p:nvPr>
            <p:ph type="sldNum" sz="quarter" idx="14"/>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lnSpc>
                <a:spcPct val="90000"/>
              </a:lnSpc>
              <a:spcBef>
                <a:spcPts val="1000"/>
              </a:spcBef>
              <a:buClr>
                <a:schemeClr val="accent2"/>
              </a:buClr>
              <a:buSzPct val="75000"/>
              <a:buFont typeface="Arial" panose="020B0604020202020204" pitchFamily="34" charset="0"/>
              <a:defRPr sz="1600">
                <a:solidFill>
                  <a:schemeClr val="tx1"/>
                </a:solidFill>
                <a:latin typeface="Calibri" panose="020F0502020204030204" pitchFamily="34" charset="0"/>
              </a:defRPr>
            </a:lvl1pPr>
            <a:lvl2pPr marL="742950" indent="-28575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2pPr>
            <a:lvl3pPr marL="11430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3pPr>
            <a:lvl4pPr marL="16002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4pPr>
            <a:lvl5pPr marL="20574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9pPr>
          </a:lstStyle>
          <a:p>
            <a:pPr fontAlgn="base">
              <a:lnSpc>
                <a:spcPct val="100000"/>
              </a:lnSpc>
              <a:spcBef>
                <a:spcPct val="0"/>
              </a:spcBef>
              <a:spcAft>
                <a:spcPct val="0"/>
              </a:spcAft>
              <a:buClrTx/>
              <a:buSzTx/>
              <a:buFontTx/>
              <a:buNone/>
            </a:pPr>
            <a:fld id="{F264AA93-8137-4C89-8545-E7C7934365DD}" type="slidenum">
              <a:rPr lang="en-US" altLang="en-US" sz="1200" smtClean="0">
                <a:latin typeface="Raleway" pitchFamily="2" charset="0"/>
              </a:rPr>
              <a:pPr fontAlgn="base">
                <a:lnSpc>
                  <a:spcPct val="100000"/>
                </a:lnSpc>
                <a:spcBef>
                  <a:spcPct val="0"/>
                </a:spcBef>
                <a:spcAft>
                  <a:spcPct val="0"/>
                </a:spcAft>
                <a:buClrTx/>
                <a:buSzTx/>
                <a:buFontTx/>
                <a:buNone/>
              </a:pPr>
              <a:t>2</a:t>
            </a:fld>
            <a:endParaRPr lang="en-US" altLang="en-US" sz="1200">
              <a:latin typeface="Raleway" pitchFamily="2" charset="0"/>
            </a:endParaRPr>
          </a:p>
        </p:txBody>
      </p:sp>
      <p:sp>
        <p:nvSpPr>
          <p:cNvPr id="15365" name="Footer Placeholder 5">
            <a:extLst>
              <a:ext uri="{FF2B5EF4-FFF2-40B4-BE49-F238E27FC236}">
                <a16:creationId xmlns:a16="http://schemas.microsoft.com/office/drawing/2014/main" id="{5013C996-FBB3-373F-5BC1-A19727495300}"/>
              </a:ext>
            </a:extLst>
          </p:cNvPr>
          <p:cNvSpPr>
            <a:spLocks noGrp="1" noChangeArrowheads="1"/>
          </p:cNvSpPr>
          <p:nvPr>
            <p:ph type="ftr" sz="quarter" idx="1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0" compatLnSpc="1">
            <a:prstTxWarp prst="textNoShape">
              <a:avLst/>
            </a:prstTxWarp>
          </a:bodyPr>
          <a:lstStyle>
            <a:lvl1pPr>
              <a:lnSpc>
                <a:spcPct val="90000"/>
              </a:lnSpc>
              <a:spcBef>
                <a:spcPts val="1000"/>
              </a:spcBef>
              <a:buClr>
                <a:schemeClr val="accent2"/>
              </a:buClr>
              <a:buSzPct val="75000"/>
              <a:buFont typeface="Arial" panose="020B0604020202020204" pitchFamily="34" charset="0"/>
              <a:defRPr sz="1600">
                <a:solidFill>
                  <a:schemeClr val="tx1"/>
                </a:solidFill>
                <a:latin typeface="Calibri" panose="020F0502020204030204" pitchFamily="34" charset="0"/>
              </a:defRPr>
            </a:lvl1pPr>
            <a:lvl2pPr marL="742950" indent="-28575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2pPr>
            <a:lvl3pPr marL="11430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3pPr>
            <a:lvl4pPr marL="16002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4pPr>
            <a:lvl5pPr marL="20574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9pPr>
          </a:lstStyle>
          <a:p>
            <a:pPr fontAlgn="base">
              <a:lnSpc>
                <a:spcPct val="100000"/>
              </a:lnSpc>
              <a:spcBef>
                <a:spcPct val="0"/>
              </a:spcBef>
              <a:spcAft>
                <a:spcPct val="0"/>
              </a:spcAft>
              <a:buClrTx/>
              <a:buSzTx/>
              <a:buFontTx/>
              <a:buNone/>
            </a:pPr>
            <a:r>
              <a:rPr lang="en-US" altLang="en-US" sz="1200">
                <a:latin typeface="Raleway" pitchFamily="2" charset="0"/>
              </a:rPr>
              <a:t>Introduction</a:t>
            </a:r>
          </a:p>
        </p:txBody>
      </p:sp>
    </p:spTree>
    <p:custDataLst>
      <p:tags r:id="rId1"/>
    </p:custData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42ACA8-7B0C-C14E-3A58-4A58C7F81747}"/>
              </a:ext>
            </a:extLst>
          </p:cNvPr>
          <p:cNvSpPr>
            <a:spLocks noGrp="1"/>
          </p:cNvSpPr>
          <p:nvPr>
            <p:ph type="title"/>
          </p:nvPr>
        </p:nvSpPr>
        <p:spPr>
          <a:xfrm>
            <a:off x="463550" y="149225"/>
            <a:ext cx="11274425" cy="865188"/>
          </a:xfrm>
        </p:spPr>
        <p:txBody>
          <a:bodyPr rtlCol="0">
            <a:noAutofit/>
          </a:bodyPr>
          <a:lstStyle/>
          <a:p>
            <a:pPr eaLnBrk="1" fontAlgn="auto" hangingPunct="1">
              <a:spcAft>
                <a:spcPts val="0"/>
              </a:spcAft>
              <a:defRPr/>
            </a:pPr>
            <a:r>
              <a:rPr lang="en-CA">
                <a:latin typeface="Raleway"/>
                <a:cs typeface="Calibri"/>
              </a:rPr>
              <a:t>Scenario Stage 1: </a:t>
            </a:r>
            <a:br>
              <a:rPr lang="en-CA" sz="3600"/>
            </a:br>
            <a:r>
              <a:rPr lang="en-CA" sz="2000">
                <a:latin typeface="Raleway"/>
                <a:cs typeface="Calibri"/>
              </a:rPr>
              <a:t>First Responders Arrive</a:t>
            </a:r>
            <a:endParaRPr lang="en-CA" sz="2400">
              <a:latin typeface="Raleway"/>
              <a:cs typeface="Calibri"/>
            </a:endParaRPr>
          </a:p>
        </p:txBody>
      </p:sp>
      <p:sp>
        <p:nvSpPr>
          <p:cNvPr id="43011" name="Content Placeholder 3">
            <a:extLst>
              <a:ext uri="{FF2B5EF4-FFF2-40B4-BE49-F238E27FC236}">
                <a16:creationId xmlns:a16="http://schemas.microsoft.com/office/drawing/2014/main" id="{0C99B411-07D0-5E3B-EDA2-3BFB06FBFAEC}"/>
              </a:ext>
            </a:extLst>
          </p:cNvPr>
          <p:cNvSpPr txBox="1">
            <a:spLocks noChangeArrowheads="1"/>
          </p:cNvSpPr>
          <p:nvPr/>
        </p:nvSpPr>
        <p:spPr bwMode="auto">
          <a:xfrm>
            <a:off x="452438" y="1501775"/>
            <a:ext cx="5643562" cy="4775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Clr>
                <a:schemeClr val="accent2"/>
              </a:buClr>
              <a:buSzPct val="75000"/>
              <a:buFont typeface="Arial" panose="020B0604020202020204" pitchFamily="34" charset="0"/>
              <a:defRPr sz="1600">
                <a:solidFill>
                  <a:schemeClr val="tx1"/>
                </a:solidFill>
                <a:latin typeface="Calibri" panose="020F0502020204030204" pitchFamily="34" charset="0"/>
              </a:defRPr>
            </a:lvl1pPr>
            <a:lvl2pPr marL="6858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2pPr>
            <a:lvl3pPr marL="11430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3pPr>
            <a:lvl4pPr marL="16002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4pPr>
            <a:lvl5pPr marL="20574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9pPr>
          </a:lstStyle>
          <a:p>
            <a:pPr eaLnBrk="1" hangingPunct="1">
              <a:lnSpc>
                <a:spcPct val="100000"/>
              </a:lnSpc>
              <a:spcBef>
                <a:spcPct val="0"/>
              </a:spcBef>
            </a:pPr>
            <a:r>
              <a:rPr lang="en-US" altLang="en-US" sz="1800" dirty="0">
                <a:latin typeface="Raleway" pitchFamily="2" charset="0"/>
              </a:rPr>
              <a:t>Three pumpers soon arrive. A fire captain immediately establishes </a:t>
            </a:r>
            <a:r>
              <a:rPr lang="en-US" altLang="en-US" sz="1800" b="1" dirty="0">
                <a:latin typeface="Raleway" pitchFamily="2" charset="0"/>
              </a:rPr>
              <a:t>Coordination and Command </a:t>
            </a:r>
            <a:r>
              <a:rPr lang="en-US" altLang="en-US" sz="1800" dirty="0">
                <a:latin typeface="Raleway" pitchFamily="2" charset="0"/>
              </a:rPr>
              <a:t>and directs the crews into position. The Fire Captain orders the hikers to leave the area. </a:t>
            </a:r>
          </a:p>
          <a:p>
            <a:pPr eaLnBrk="1" hangingPunct="1">
              <a:lnSpc>
                <a:spcPct val="100000"/>
              </a:lnSpc>
              <a:spcBef>
                <a:spcPct val="0"/>
              </a:spcBef>
            </a:pPr>
            <a:endParaRPr lang="en-US" altLang="en-US" sz="1800" dirty="0">
              <a:latin typeface="Raleway" pitchFamily="2" charset="0"/>
            </a:endParaRPr>
          </a:p>
          <a:p>
            <a:pPr eaLnBrk="1" hangingPunct="1">
              <a:lnSpc>
                <a:spcPct val="100000"/>
              </a:lnSpc>
              <a:spcBef>
                <a:spcPct val="0"/>
              </a:spcBef>
            </a:pPr>
            <a:r>
              <a:rPr lang="en-US" altLang="en-US" sz="1800" dirty="0">
                <a:latin typeface="Raleway" pitchFamily="2" charset="0"/>
              </a:rPr>
              <a:t>Aided by the dry condition of the undergrowth and the breeze, the fire spreads beyond the clearing. The fire captain, now the </a:t>
            </a:r>
            <a:r>
              <a:rPr lang="en-US" altLang="en-US" sz="1800" b="1" dirty="0">
                <a:latin typeface="Raleway" pitchFamily="2" charset="0"/>
              </a:rPr>
              <a:t>Incident Commander (IC)</a:t>
            </a:r>
            <a:r>
              <a:rPr lang="en-US" altLang="en-US" sz="1800" dirty="0">
                <a:latin typeface="Raleway" pitchFamily="2" charset="0"/>
              </a:rPr>
              <a:t>, calls for additional support</a:t>
            </a:r>
            <a:r>
              <a:rPr lang="en-US" altLang="en-US" sz="2000" dirty="0">
                <a:latin typeface="Raleway" pitchFamily="2" charset="0"/>
              </a:rPr>
              <a:t>. </a:t>
            </a:r>
          </a:p>
        </p:txBody>
      </p:sp>
      <p:sp>
        <p:nvSpPr>
          <p:cNvPr id="8" name="Content Placeholder 3">
            <a:extLst>
              <a:ext uri="{FF2B5EF4-FFF2-40B4-BE49-F238E27FC236}">
                <a16:creationId xmlns:a16="http://schemas.microsoft.com/office/drawing/2014/main" id="{92AAC63B-117B-8CD8-48D6-69D4538A7DFB}"/>
              </a:ext>
            </a:extLst>
          </p:cNvPr>
          <p:cNvSpPr>
            <a:spLocks noGrp="1"/>
          </p:cNvSpPr>
          <p:nvPr>
            <p:ph idx="1"/>
          </p:nvPr>
        </p:nvSpPr>
        <p:spPr>
          <a:xfrm>
            <a:off x="6303963" y="1477963"/>
            <a:ext cx="5645150" cy="4654550"/>
          </a:xfrm>
          <a:solidFill>
            <a:schemeClr val="accent2">
              <a:lumMod val="20000"/>
              <a:lumOff val="80000"/>
            </a:schemeClr>
          </a:solidFill>
          <a:ln>
            <a:noFill/>
          </a:ln>
          <a:effectLst>
            <a:outerShdw blurRad="50800" dist="38100" dir="2700000" algn="tl" rotWithShape="0">
              <a:prstClr val="black">
                <a:alpha val="40000"/>
              </a:prstClr>
            </a:outerShdw>
          </a:effectLst>
          <a:extLst>
            <a:ext uri="{91240B29-F687-4F45-9708-019B960494DF}">
              <a14:hiddenLine xmlns:a14="http://schemas.microsoft.com/office/drawing/2010/main" w="9525">
                <a:solidFill>
                  <a:srgbClr val="000000"/>
                </a:solidFill>
                <a:miter lim="800000"/>
                <a:headEnd/>
                <a:tailEnd/>
              </a14:hiddenLine>
            </a:ext>
          </a:extLst>
        </p:spPr>
        <p:style>
          <a:lnRef idx="1">
            <a:schemeClr val="accent2"/>
          </a:lnRef>
          <a:fillRef idx="2">
            <a:schemeClr val="accent2"/>
          </a:fillRef>
          <a:effectRef idx="1">
            <a:schemeClr val="accent2"/>
          </a:effectRef>
          <a:fontRef idx="minor">
            <a:schemeClr val="dk1"/>
          </a:fontRef>
        </p:style>
        <p:txBody>
          <a:bodyPr rtlCol="0">
            <a:noAutofit/>
          </a:bodyPr>
          <a:lstStyle/>
          <a:p>
            <a:pPr eaLnBrk="1" fontAlgn="auto" hangingPunct="1">
              <a:lnSpc>
                <a:spcPct val="100000"/>
              </a:lnSpc>
              <a:spcBef>
                <a:spcPts val="0"/>
              </a:spcBef>
              <a:spcAft>
                <a:spcPts val="0"/>
              </a:spcAft>
              <a:defRPr/>
            </a:pPr>
            <a:r>
              <a:rPr lang="en-CA" b="1" dirty="0">
                <a:solidFill>
                  <a:schemeClr val="tx1"/>
                </a:solidFill>
                <a:latin typeface="Raleway" pitchFamily="2" charset="0"/>
              </a:rPr>
              <a:t>Coordination and Command </a:t>
            </a:r>
            <a:r>
              <a:rPr lang="en-CA" dirty="0">
                <a:solidFill>
                  <a:schemeClr val="tx1"/>
                </a:solidFill>
                <a:latin typeface="Raleway" pitchFamily="2" charset="0"/>
              </a:rPr>
              <a:t>(also known as Command) is the act of overseeing, coordinating and directing incident response by virtue of explicit statutory, regulatory or delegated authority. </a:t>
            </a:r>
          </a:p>
          <a:p>
            <a:pPr eaLnBrk="1" fontAlgn="auto" hangingPunct="1">
              <a:lnSpc>
                <a:spcPct val="100000"/>
              </a:lnSpc>
              <a:spcBef>
                <a:spcPts val="0"/>
              </a:spcBef>
              <a:spcAft>
                <a:spcPts val="0"/>
              </a:spcAft>
              <a:defRPr/>
            </a:pPr>
            <a:endParaRPr lang="en-CA" dirty="0">
              <a:solidFill>
                <a:schemeClr val="tx1"/>
              </a:solidFill>
              <a:latin typeface="Raleway" pitchFamily="2" charset="0"/>
            </a:endParaRPr>
          </a:p>
          <a:p>
            <a:pPr eaLnBrk="1" fontAlgn="auto" hangingPunct="1">
              <a:lnSpc>
                <a:spcPct val="100000"/>
              </a:lnSpc>
              <a:spcBef>
                <a:spcPts val="0"/>
              </a:spcBef>
              <a:spcAft>
                <a:spcPts val="0"/>
              </a:spcAft>
              <a:defRPr/>
            </a:pPr>
            <a:r>
              <a:rPr lang="en-CA" b="1" dirty="0">
                <a:solidFill>
                  <a:schemeClr val="tx1"/>
                </a:solidFill>
                <a:latin typeface="Raleway" pitchFamily="2" charset="0"/>
              </a:rPr>
              <a:t>The Incident Commander </a:t>
            </a:r>
            <a:r>
              <a:rPr lang="en-CA" dirty="0">
                <a:solidFill>
                  <a:srgbClr val="000000"/>
                </a:solidFill>
                <a:latin typeface="Raleway" pitchFamily="2" charset="0"/>
              </a:rPr>
              <a:t>manages the incident response and the Incident Management Team, which can be a single person or a team. In small incidents, the first arriving responder acts as the IC, handling all necessary functions and activates additional roles as needed. The IC role may shift to another responder as the incident evolves (Transfer of Command is covered later). In complex incidents, the IC should be from the lead response organization and coordinate activities across all response teams.</a:t>
            </a:r>
          </a:p>
        </p:txBody>
      </p:sp>
      <p:grpSp>
        <p:nvGrpSpPr>
          <p:cNvPr id="43013" name="Group 16" descr="Initial IMS structure: 3 pumpers are led by the Incident Commander at this stage.">
            <a:extLst>
              <a:ext uri="{FF2B5EF4-FFF2-40B4-BE49-F238E27FC236}">
                <a16:creationId xmlns:a16="http://schemas.microsoft.com/office/drawing/2014/main" id="{52DCD6D8-7089-785E-140F-40AAFE4AC55C}"/>
              </a:ext>
            </a:extLst>
          </p:cNvPr>
          <p:cNvGrpSpPr>
            <a:grpSpLocks/>
          </p:cNvGrpSpPr>
          <p:nvPr/>
        </p:nvGrpSpPr>
        <p:grpSpPr bwMode="auto">
          <a:xfrm>
            <a:off x="606425" y="4157663"/>
            <a:ext cx="5334000" cy="2268537"/>
            <a:chOff x="418124" y="3914643"/>
            <a:chExt cx="5491912" cy="2434529"/>
          </a:xfrm>
        </p:grpSpPr>
        <p:pic>
          <p:nvPicPr>
            <p:cNvPr id="43016" name="Picture 13">
              <a:extLst>
                <a:ext uri="{FF2B5EF4-FFF2-40B4-BE49-F238E27FC236}">
                  <a16:creationId xmlns:a16="http://schemas.microsoft.com/office/drawing/2014/main" id="{B22D48E7-7F11-351C-5B9C-D4CE7E99E62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b="4962"/>
            <a:stretch>
              <a:fillRect/>
            </a:stretch>
          </p:blipFill>
          <p:spPr bwMode="auto">
            <a:xfrm>
              <a:off x="418124" y="4150867"/>
              <a:ext cx="5491912" cy="21983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3017" name="TextBox 15">
              <a:extLst>
                <a:ext uri="{FF2B5EF4-FFF2-40B4-BE49-F238E27FC236}">
                  <a16:creationId xmlns:a16="http://schemas.microsoft.com/office/drawing/2014/main" id="{DDC2CA8B-DD38-F437-59FA-DF134E819CF7}"/>
                </a:ext>
              </a:extLst>
            </p:cNvPr>
            <p:cNvSpPr txBox="1">
              <a:spLocks noChangeArrowheads="1"/>
            </p:cNvSpPr>
            <p:nvPr/>
          </p:nvSpPr>
          <p:spPr bwMode="auto">
            <a:xfrm>
              <a:off x="2054832" y="3914643"/>
              <a:ext cx="2218496"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Clr>
                  <a:schemeClr val="accent2"/>
                </a:buClr>
                <a:buSzPct val="75000"/>
                <a:buFont typeface="Arial" panose="020B0604020202020204" pitchFamily="34" charset="0"/>
                <a:defRPr sz="1600">
                  <a:solidFill>
                    <a:schemeClr val="tx1"/>
                  </a:solidFill>
                  <a:latin typeface="Calibri" panose="020F0502020204030204" pitchFamily="34" charset="0"/>
                </a:defRPr>
              </a:lvl1pPr>
              <a:lvl2pPr marL="742950" indent="-28575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2pPr>
              <a:lvl3pPr marL="11430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3pPr>
              <a:lvl4pPr marL="16002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4pPr>
              <a:lvl5pPr marL="20574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9pPr>
            </a:lstStyle>
            <a:p>
              <a:pPr eaLnBrk="1" hangingPunct="1">
                <a:lnSpc>
                  <a:spcPct val="100000"/>
                </a:lnSpc>
                <a:spcBef>
                  <a:spcPct val="0"/>
                </a:spcBef>
                <a:buClrTx/>
                <a:buSzTx/>
                <a:buFontTx/>
                <a:buNone/>
              </a:pPr>
              <a:r>
                <a:rPr lang="en-US" altLang="en-US">
                  <a:latin typeface="Raleway" pitchFamily="2" charset="0"/>
                </a:rPr>
                <a:t>Initial IMS Structure:</a:t>
              </a:r>
              <a:endParaRPr lang="en-CA" altLang="en-US"/>
            </a:p>
          </p:txBody>
        </p:sp>
      </p:grpSp>
      <p:sp>
        <p:nvSpPr>
          <p:cNvPr id="43014" name="Slide Number Placeholder 4">
            <a:extLst>
              <a:ext uri="{FF2B5EF4-FFF2-40B4-BE49-F238E27FC236}">
                <a16:creationId xmlns:a16="http://schemas.microsoft.com/office/drawing/2014/main" id="{CA8D3DF6-A959-40F2-8A9A-E1EDA4F621AB}"/>
              </a:ext>
            </a:extLst>
          </p:cNvPr>
          <p:cNvSpPr>
            <a:spLocks noGrp="1" noChangeArrowheads="1"/>
          </p:cNvSpPr>
          <p:nvPr>
            <p:ph type="sldNum" sz="quarter" idx="14"/>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lnSpc>
                <a:spcPct val="90000"/>
              </a:lnSpc>
              <a:spcBef>
                <a:spcPts val="1000"/>
              </a:spcBef>
              <a:buClr>
                <a:schemeClr val="accent2"/>
              </a:buClr>
              <a:buSzPct val="75000"/>
              <a:buFont typeface="Arial" panose="020B0604020202020204" pitchFamily="34" charset="0"/>
              <a:defRPr sz="1600">
                <a:solidFill>
                  <a:schemeClr val="tx1"/>
                </a:solidFill>
                <a:latin typeface="Calibri" panose="020F0502020204030204" pitchFamily="34" charset="0"/>
              </a:defRPr>
            </a:lvl1pPr>
            <a:lvl2pPr marL="742950" indent="-28575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2pPr>
            <a:lvl3pPr marL="11430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3pPr>
            <a:lvl4pPr marL="16002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4pPr>
            <a:lvl5pPr marL="20574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9pPr>
          </a:lstStyle>
          <a:p>
            <a:pPr fontAlgn="base">
              <a:lnSpc>
                <a:spcPct val="100000"/>
              </a:lnSpc>
              <a:spcBef>
                <a:spcPct val="0"/>
              </a:spcBef>
              <a:spcAft>
                <a:spcPct val="0"/>
              </a:spcAft>
              <a:buClrTx/>
              <a:buSzTx/>
              <a:buFontTx/>
              <a:buNone/>
            </a:pPr>
            <a:fld id="{9E3DC2C8-13F8-4BF8-B811-4A02504A2215}" type="slidenum">
              <a:rPr lang="en-US" altLang="en-US" sz="1200" smtClean="0">
                <a:latin typeface="Raleway" pitchFamily="2" charset="0"/>
              </a:rPr>
              <a:pPr fontAlgn="base">
                <a:lnSpc>
                  <a:spcPct val="100000"/>
                </a:lnSpc>
                <a:spcBef>
                  <a:spcPct val="0"/>
                </a:spcBef>
                <a:spcAft>
                  <a:spcPct val="0"/>
                </a:spcAft>
                <a:buClrTx/>
                <a:buSzTx/>
                <a:buFontTx/>
                <a:buNone/>
              </a:pPr>
              <a:t>20</a:t>
            </a:fld>
            <a:endParaRPr lang="en-US" altLang="en-US" sz="1200">
              <a:latin typeface="Raleway" pitchFamily="2" charset="0"/>
            </a:endParaRPr>
          </a:p>
        </p:txBody>
      </p:sp>
      <p:sp>
        <p:nvSpPr>
          <p:cNvPr id="43015" name="Footer Placeholder 5">
            <a:extLst>
              <a:ext uri="{FF2B5EF4-FFF2-40B4-BE49-F238E27FC236}">
                <a16:creationId xmlns:a16="http://schemas.microsoft.com/office/drawing/2014/main" id="{BC3E5398-5EDC-E13A-5025-A7D073CCDEF5}"/>
              </a:ext>
            </a:extLst>
          </p:cNvPr>
          <p:cNvSpPr>
            <a:spLocks noGrp="1" noChangeArrowheads="1"/>
          </p:cNvSpPr>
          <p:nvPr>
            <p:ph type="ftr" sz="quarter" idx="15"/>
          </p:nvPr>
        </p:nvSpPr>
        <p:spPr bwMode="auto">
          <a:xfrm>
            <a:off x="974725" y="6378575"/>
            <a:ext cx="4025900" cy="3651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0" compatLnSpc="1">
            <a:prstTxWarp prst="textNoShape">
              <a:avLst/>
            </a:prstTxWarp>
          </a:bodyPr>
          <a:lstStyle>
            <a:lvl1pPr>
              <a:lnSpc>
                <a:spcPct val="90000"/>
              </a:lnSpc>
              <a:spcBef>
                <a:spcPts val="1000"/>
              </a:spcBef>
              <a:buClr>
                <a:schemeClr val="accent2"/>
              </a:buClr>
              <a:buSzPct val="75000"/>
              <a:buFont typeface="Arial" panose="020B0604020202020204" pitchFamily="34" charset="0"/>
              <a:defRPr sz="1600">
                <a:solidFill>
                  <a:schemeClr val="tx1"/>
                </a:solidFill>
                <a:latin typeface="Calibri" panose="020F0502020204030204" pitchFamily="34" charset="0"/>
              </a:defRPr>
            </a:lvl1pPr>
            <a:lvl2pPr marL="742950" indent="-28575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2pPr>
            <a:lvl3pPr marL="11430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3pPr>
            <a:lvl4pPr marL="16002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4pPr>
            <a:lvl5pPr marL="20574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9pPr>
          </a:lstStyle>
          <a:p>
            <a:pPr fontAlgn="base">
              <a:lnSpc>
                <a:spcPct val="100000"/>
              </a:lnSpc>
              <a:spcBef>
                <a:spcPct val="0"/>
              </a:spcBef>
              <a:spcAft>
                <a:spcPct val="0"/>
              </a:spcAft>
              <a:buClrTx/>
              <a:buSzTx/>
              <a:buFontTx/>
              <a:buNone/>
            </a:pPr>
            <a:r>
              <a:rPr lang="en-CA" altLang="en-US" sz="1200">
                <a:latin typeface="Raleway" pitchFamily="2" charset="0"/>
              </a:rPr>
              <a:t>Module 2</a:t>
            </a:r>
          </a:p>
        </p:txBody>
      </p:sp>
    </p:spTree>
    <p:custDataLst>
      <p:tags r:id="rId1"/>
    </p:custData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CF3BAC7-7C97-9954-DDD4-9C3C4FDAC18F}"/>
              </a:ext>
            </a:extLst>
          </p:cNvPr>
          <p:cNvSpPr>
            <a:spLocks noGrp="1"/>
          </p:cNvSpPr>
          <p:nvPr>
            <p:ph type="title"/>
          </p:nvPr>
        </p:nvSpPr>
        <p:spPr>
          <a:xfrm>
            <a:off x="463550" y="365125"/>
            <a:ext cx="11274425" cy="865188"/>
          </a:xfrm>
        </p:spPr>
        <p:txBody>
          <a:bodyPr rtlCol="0">
            <a:normAutofit/>
          </a:bodyPr>
          <a:lstStyle/>
          <a:p>
            <a:pPr eaLnBrk="1" fontAlgn="auto" hangingPunct="1">
              <a:spcAft>
                <a:spcPts val="0"/>
              </a:spcAft>
              <a:defRPr/>
            </a:pPr>
            <a:r>
              <a:rPr lang="en-CA" dirty="0">
                <a:latin typeface="Raleway"/>
                <a:cs typeface="Calibri"/>
              </a:rPr>
              <a:t>Incident Commander Responsibilities</a:t>
            </a:r>
          </a:p>
        </p:txBody>
      </p:sp>
      <p:sp>
        <p:nvSpPr>
          <p:cNvPr id="4" name="Content Placeholder 3">
            <a:extLst>
              <a:ext uri="{FF2B5EF4-FFF2-40B4-BE49-F238E27FC236}">
                <a16:creationId xmlns:a16="http://schemas.microsoft.com/office/drawing/2014/main" id="{9C66DD11-E610-230B-41BB-0C520EDCAD86}"/>
              </a:ext>
            </a:extLst>
          </p:cNvPr>
          <p:cNvSpPr>
            <a:spLocks noGrp="1"/>
          </p:cNvSpPr>
          <p:nvPr>
            <p:ph idx="1"/>
          </p:nvPr>
        </p:nvSpPr>
        <p:spPr>
          <a:xfrm>
            <a:off x="522288" y="1535113"/>
            <a:ext cx="6438900" cy="4081462"/>
          </a:xfrm>
        </p:spPr>
        <p:txBody>
          <a:bodyPr rtlCol="0"/>
          <a:lstStyle/>
          <a:p>
            <a:pPr eaLnBrk="1" fontAlgn="auto" hangingPunct="1">
              <a:spcAft>
                <a:spcPts val="0"/>
              </a:spcAft>
              <a:defRPr/>
            </a:pPr>
            <a:r>
              <a:rPr lang="en-CA" sz="2000" dirty="0">
                <a:solidFill>
                  <a:srgbClr val="000000"/>
                </a:solidFill>
                <a:latin typeface="Raleway" pitchFamily="2" charset="0"/>
              </a:rPr>
              <a:t>An Incident Commander’s responsibilities include:</a:t>
            </a:r>
          </a:p>
          <a:p>
            <a:pPr marL="285750" indent="-285750" eaLnBrk="1" fontAlgn="auto" hangingPunct="1">
              <a:spcAft>
                <a:spcPts val="0"/>
              </a:spcAft>
              <a:buFont typeface="Arial" panose="020B0604020202020204" pitchFamily="34" charset="0"/>
              <a:buChar char="•"/>
              <a:defRPr/>
            </a:pPr>
            <a:r>
              <a:rPr lang="en-CA" sz="2000" dirty="0">
                <a:solidFill>
                  <a:srgbClr val="000000"/>
                </a:solidFill>
                <a:latin typeface="Raleway" pitchFamily="2" charset="0"/>
              </a:rPr>
              <a:t>Defining the objectives, strategies and tactics for the overall incident response.</a:t>
            </a:r>
          </a:p>
          <a:p>
            <a:pPr marL="285750" indent="-285750" eaLnBrk="1" fontAlgn="auto" hangingPunct="1">
              <a:spcAft>
                <a:spcPts val="0"/>
              </a:spcAft>
              <a:buFont typeface="Arial" panose="020B0604020202020204" pitchFamily="34" charset="0"/>
              <a:buChar char="•"/>
              <a:defRPr/>
            </a:pPr>
            <a:r>
              <a:rPr lang="en-CA" sz="2000" dirty="0">
                <a:solidFill>
                  <a:srgbClr val="000000"/>
                </a:solidFill>
                <a:latin typeface="Raleway" pitchFamily="2" charset="0"/>
              </a:rPr>
              <a:t>Coordinating the activities of the incident response organizations.</a:t>
            </a:r>
          </a:p>
          <a:p>
            <a:pPr marL="285750" indent="-285750" eaLnBrk="1" fontAlgn="auto" hangingPunct="1">
              <a:spcAft>
                <a:spcPts val="0"/>
              </a:spcAft>
              <a:buFont typeface="Arial" panose="020B0604020202020204" pitchFamily="34" charset="0"/>
              <a:buChar char="•"/>
              <a:defRPr/>
            </a:pPr>
            <a:r>
              <a:rPr lang="en-CA" sz="2000" dirty="0">
                <a:solidFill>
                  <a:srgbClr val="000000"/>
                </a:solidFill>
                <a:latin typeface="Raleway" pitchFamily="2" charset="0"/>
              </a:rPr>
              <a:t>Maintaining the safety of all incident responders. </a:t>
            </a:r>
          </a:p>
          <a:p>
            <a:pPr marL="285750" indent="-285750" eaLnBrk="1" fontAlgn="auto" hangingPunct="1">
              <a:spcAft>
                <a:spcPts val="0"/>
              </a:spcAft>
              <a:buFont typeface="Arial" panose="020B0604020202020204" pitchFamily="34" charset="0"/>
              <a:buChar char="•"/>
              <a:defRPr/>
            </a:pPr>
            <a:r>
              <a:rPr lang="en-CA" sz="2000" dirty="0">
                <a:solidFill>
                  <a:srgbClr val="000000"/>
                </a:solidFill>
                <a:latin typeface="Raleway" pitchFamily="2" charset="0"/>
              </a:rPr>
              <a:t>Coordinating all aspects of the site including facilities, communications, logistics and other aspects as appropriate.</a:t>
            </a:r>
          </a:p>
        </p:txBody>
      </p:sp>
      <p:pic>
        <p:nvPicPr>
          <p:cNvPr id="7" name="Picture 6" descr="A group of firefighters wearing safety gear. The person in the middle wears a vest labelled &quot;Fire Incident Commander&quot;.">
            <a:extLst>
              <a:ext uri="{FF2B5EF4-FFF2-40B4-BE49-F238E27FC236}">
                <a16:creationId xmlns:a16="http://schemas.microsoft.com/office/drawing/2014/main" id="{F33F294A-CE11-5D48-0AA6-0E2698CAE0CB}"/>
              </a:ext>
            </a:extLst>
          </p:cNvPr>
          <p:cNvPicPr>
            <a:picLocks noChangeAspect="1"/>
          </p:cNvPicPr>
          <p:nvPr/>
        </p:nvPicPr>
        <p:blipFill>
          <a:blip r:embed="rId3"/>
          <a:stretch>
            <a:fillRect/>
          </a:stretch>
        </p:blipFill>
        <p:spPr>
          <a:xfrm>
            <a:off x="7197725" y="1423988"/>
            <a:ext cx="4322763" cy="4433887"/>
          </a:xfrm>
          <a:prstGeom prst="rect">
            <a:avLst/>
          </a:prstGeom>
          <a:ln>
            <a:noFill/>
          </a:ln>
          <a:effectLst>
            <a:outerShdw blurRad="292100" dist="139700" dir="2700000" algn="tl" rotWithShape="0">
              <a:srgbClr val="333333">
                <a:alpha val="65000"/>
              </a:srgbClr>
            </a:outerShdw>
          </a:effectLst>
        </p:spPr>
      </p:pic>
      <p:sp>
        <p:nvSpPr>
          <p:cNvPr id="45061" name="Slide Number Placeholder 4">
            <a:extLst>
              <a:ext uri="{FF2B5EF4-FFF2-40B4-BE49-F238E27FC236}">
                <a16:creationId xmlns:a16="http://schemas.microsoft.com/office/drawing/2014/main" id="{11DC24A4-A67E-DC89-12AF-BD6FB9196008}"/>
              </a:ext>
            </a:extLst>
          </p:cNvPr>
          <p:cNvSpPr>
            <a:spLocks noGrp="1" noChangeArrowheads="1"/>
          </p:cNvSpPr>
          <p:nvPr>
            <p:ph type="sldNum" sz="quarter" idx="14"/>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lnSpc>
                <a:spcPct val="90000"/>
              </a:lnSpc>
              <a:spcBef>
                <a:spcPts val="1000"/>
              </a:spcBef>
              <a:buClr>
                <a:schemeClr val="accent2"/>
              </a:buClr>
              <a:buSzPct val="75000"/>
              <a:buFont typeface="Arial" panose="020B0604020202020204" pitchFamily="34" charset="0"/>
              <a:defRPr sz="1600">
                <a:solidFill>
                  <a:schemeClr val="tx1"/>
                </a:solidFill>
                <a:latin typeface="Calibri" panose="020F0502020204030204" pitchFamily="34" charset="0"/>
              </a:defRPr>
            </a:lvl1pPr>
            <a:lvl2pPr marL="742950" indent="-28575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2pPr>
            <a:lvl3pPr marL="11430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3pPr>
            <a:lvl4pPr marL="16002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4pPr>
            <a:lvl5pPr marL="20574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9pPr>
          </a:lstStyle>
          <a:p>
            <a:pPr fontAlgn="base">
              <a:lnSpc>
                <a:spcPct val="100000"/>
              </a:lnSpc>
              <a:spcBef>
                <a:spcPct val="0"/>
              </a:spcBef>
              <a:spcAft>
                <a:spcPct val="0"/>
              </a:spcAft>
              <a:buClrTx/>
              <a:buSzTx/>
              <a:buFontTx/>
              <a:buNone/>
            </a:pPr>
            <a:fld id="{302A07B0-1267-4159-8316-25B7D1CEEDEB}" type="slidenum">
              <a:rPr lang="en-US" altLang="en-US" sz="1200" smtClean="0">
                <a:latin typeface="Raleway" pitchFamily="2" charset="0"/>
              </a:rPr>
              <a:pPr fontAlgn="base">
                <a:lnSpc>
                  <a:spcPct val="100000"/>
                </a:lnSpc>
                <a:spcBef>
                  <a:spcPct val="0"/>
                </a:spcBef>
                <a:spcAft>
                  <a:spcPct val="0"/>
                </a:spcAft>
                <a:buClrTx/>
                <a:buSzTx/>
                <a:buFontTx/>
                <a:buNone/>
              </a:pPr>
              <a:t>21</a:t>
            </a:fld>
            <a:endParaRPr lang="en-US" altLang="en-US" sz="1200">
              <a:latin typeface="Raleway" pitchFamily="2" charset="0"/>
            </a:endParaRPr>
          </a:p>
        </p:txBody>
      </p:sp>
      <p:sp>
        <p:nvSpPr>
          <p:cNvPr id="45062" name="Footer Placeholder 5">
            <a:extLst>
              <a:ext uri="{FF2B5EF4-FFF2-40B4-BE49-F238E27FC236}">
                <a16:creationId xmlns:a16="http://schemas.microsoft.com/office/drawing/2014/main" id="{01FF168F-A223-2631-8D33-5B3A81F5AEC7}"/>
              </a:ext>
            </a:extLst>
          </p:cNvPr>
          <p:cNvSpPr>
            <a:spLocks noGrp="1" noChangeArrowheads="1"/>
          </p:cNvSpPr>
          <p:nvPr>
            <p:ph type="ftr" sz="quarter" idx="15"/>
          </p:nvPr>
        </p:nvSpPr>
        <p:spPr bwMode="auto">
          <a:xfrm>
            <a:off x="974725" y="6378575"/>
            <a:ext cx="4025900" cy="3651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0" compatLnSpc="1">
            <a:prstTxWarp prst="textNoShape">
              <a:avLst/>
            </a:prstTxWarp>
          </a:bodyPr>
          <a:lstStyle>
            <a:lvl1pPr>
              <a:lnSpc>
                <a:spcPct val="90000"/>
              </a:lnSpc>
              <a:spcBef>
                <a:spcPts val="1000"/>
              </a:spcBef>
              <a:buClr>
                <a:schemeClr val="accent2"/>
              </a:buClr>
              <a:buSzPct val="75000"/>
              <a:buFont typeface="Arial" panose="020B0604020202020204" pitchFamily="34" charset="0"/>
              <a:defRPr sz="1600">
                <a:solidFill>
                  <a:schemeClr val="tx1"/>
                </a:solidFill>
                <a:latin typeface="Calibri" panose="020F0502020204030204" pitchFamily="34" charset="0"/>
              </a:defRPr>
            </a:lvl1pPr>
            <a:lvl2pPr marL="742950" indent="-28575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2pPr>
            <a:lvl3pPr marL="11430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3pPr>
            <a:lvl4pPr marL="16002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4pPr>
            <a:lvl5pPr marL="20574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9pPr>
          </a:lstStyle>
          <a:p>
            <a:pPr fontAlgn="base">
              <a:lnSpc>
                <a:spcPct val="100000"/>
              </a:lnSpc>
              <a:spcBef>
                <a:spcPct val="0"/>
              </a:spcBef>
              <a:spcAft>
                <a:spcPct val="0"/>
              </a:spcAft>
              <a:buClrTx/>
              <a:buSzTx/>
              <a:buFontTx/>
              <a:buNone/>
            </a:pPr>
            <a:r>
              <a:rPr lang="en-CA" altLang="en-US" sz="1200">
                <a:latin typeface="Raleway" pitchFamily="2" charset="0"/>
              </a:rPr>
              <a:t>Module 2</a:t>
            </a:r>
          </a:p>
        </p:txBody>
      </p:sp>
    </p:spTree>
    <p:custDataLst>
      <p:tags r:id="rId1"/>
    </p:custData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62D8A1-37EB-D08C-09ED-B8E3A64EDCC6}"/>
              </a:ext>
            </a:extLst>
          </p:cNvPr>
          <p:cNvSpPr>
            <a:spLocks noGrp="1"/>
          </p:cNvSpPr>
          <p:nvPr>
            <p:ph type="title"/>
          </p:nvPr>
        </p:nvSpPr>
        <p:spPr>
          <a:xfrm>
            <a:off x="463061" y="248165"/>
            <a:ext cx="11275647" cy="865234"/>
          </a:xfrm>
        </p:spPr>
        <p:txBody>
          <a:bodyPr rtlCol="0">
            <a:normAutofit fontScale="90000"/>
          </a:bodyPr>
          <a:lstStyle/>
          <a:p>
            <a:pPr eaLnBrk="1" fontAlgn="auto" hangingPunct="1">
              <a:spcAft>
                <a:spcPts val="0"/>
              </a:spcAft>
              <a:defRPr/>
            </a:pPr>
            <a:r>
              <a:rPr lang="en-CA" sz="3600"/>
              <a:t>Scenario Stage 1:</a:t>
            </a:r>
            <a:br>
              <a:rPr lang="en-CA" sz="3600"/>
            </a:br>
            <a:r>
              <a:rPr lang="en-CA" sz="2200"/>
              <a:t>Initial Response Plans are Developed</a:t>
            </a:r>
            <a:endParaRPr lang="en-CA" sz="3600">
              <a:highlight>
                <a:srgbClr val="FF00FF"/>
              </a:highlight>
            </a:endParaRPr>
          </a:p>
        </p:txBody>
      </p:sp>
      <p:sp>
        <p:nvSpPr>
          <p:cNvPr id="46083" name="Content Placeholder 3">
            <a:extLst>
              <a:ext uri="{FF2B5EF4-FFF2-40B4-BE49-F238E27FC236}">
                <a16:creationId xmlns:a16="http://schemas.microsoft.com/office/drawing/2014/main" id="{E3709BE4-C2FB-922E-B63C-03AADACCAC35}"/>
              </a:ext>
            </a:extLst>
          </p:cNvPr>
          <p:cNvSpPr txBox="1">
            <a:spLocks noChangeArrowheads="1"/>
          </p:cNvSpPr>
          <p:nvPr/>
        </p:nvSpPr>
        <p:spPr bwMode="auto">
          <a:xfrm>
            <a:off x="463550" y="1454150"/>
            <a:ext cx="6975475" cy="3324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Clr>
                <a:schemeClr val="accent2"/>
              </a:buClr>
              <a:buSzPct val="75000"/>
              <a:buFont typeface="Arial" panose="020B0604020202020204" pitchFamily="34" charset="0"/>
              <a:defRPr sz="1600">
                <a:solidFill>
                  <a:schemeClr val="tx1"/>
                </a:solidFill>
                <a:latin typeface="Calibri" panose="020F0502020204030204" pitchFamily="34" charset="0"/>
              </a:defRPr>
            </a:lvl1pPr>
            <a:lvl2pPr marL="6858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2pPr>
            <a:lvl3pPr marL="11430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3pPr>
            <a:lvl4pPr marL="16002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4pPr>
            <a:lvl5pPr marL="20574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9pPr>
          </a:lstStyle>
          <a:p>
            <a:pPr eaLnBrk="1" hangingPunct="1">
              <a:lnSpc>
                <a:spcPct val="110000"/>
              </a:lnSpc>
              <a:spcBef>
                <a:spcPct val="0"/>
              </a:spcBef>
            </a:pPr>
            <a:r>
              <a:rPr lang="en-US" altLang="en-US" sz="1800" dirty="0">
                <a:latin typeface="Raleway" pitchFamily="2" charset="0"/>
              </a:rPr>
              <a:t>The Incident Commander knows two isolated cottages stand by the lake at the top of the road. The IC quickly determines objectives, strategy and a tactical plan to safeguard the people in the area, the properties, and to contain the fire. The IC verbally explains this </a:t>
            </a:r>
            <a:r>
              <a:rPr lang="en-US" altLang="en-US" sz="1800" b="1" dirty="0">
                <a:latin typeface="Raleway" pitchFamily="2" charset="0"/>
              </a:rPr>
              <a:t>Incident Action Plan (IAP) </a:t>
            </a:r>
            <a:r>
              <a:rPr lang="en-US" altLang="en-US" sz="1800" dirty="0">
                <a:latin typeface="Raleway" pitchFamily="2" charset="0"/>
              </a:rPr>
              <a:t>to the fire crews. </a:t>
            </a:r>
          </a:p>
          <a:p>
            <a:pPr eaLnBrk="1" hangingPunct="1">
              <a:lnSpc>
                <a:spcPct val="110000"/>
              </a:lnSpc>
              <a:spcBef>
                <a:spcPct val="0"/>
              </a:spcBef>
            </a:pPr>
            <a:endParaRPr lang="en-CA" altLang="en-US" sz="1400" dirty="0">
              <a:latin typeface="Raleway" pitchFamily="2" charset="0"/>
            </a:endParaRPr>
          </a:p>
        </p:txBody>
      </p:sp>
      <p:sp>
        <p:nvSpPr>
          <p:cNvPr id="4" name="Content Placeholder 3">
            <a:extLst>
              <a:ext uri="{FF2B5EF4-FFF2-40B4-BE49-F238E27FC236}">
                <a16:creationId xmlns:a16="http://schemas.microsoft.com/office/drawing/2014/main" id="{7FD1BF7D-B33E-E85B-A089-481B00DD063C}"/>
              </a:ext>
            </a:extLst>
          </p:cNvPr>
          <p:cNvSpPr>
            <a:spLocks noGrp="1"/>
          </p:cNvSpPr>
          <p:nvPr>
            <p:ph idx="1"/>
          </p:nvPr>
        </p:nvSpPr>
        <p:spPr>
          <a:xfrm>
            <a:off x="7845425" y="1454150"/>
            <a:ext cx="4132263" cy="3970338"/>
          </a:xfrm>
          <a:solidFill>
            <a:schemeClr val="accent2">
              <a:lumMod val="20000"/>
              <a:lumOff val="80000"/>
            </a:schemeClr>
          </a:solidFill>
          <a:effectLst>
            <a:outerShdw blurRad="50800" dist="38100" dir="2700000" algn="tl" rotWithShape="0">
              <a:prstClr val="black">
                <a:alpha val="40000"/>
              </a:prstClr>
            </a:outerShdw>
          </a:effectLst>
        </p:spPr>
        <p:txBody>
          <a:bodyPr rtlCol="0">
            <a:normAutofit lnSpcReduction="10000"/>
          </a:bodyPr>
          <a:lstStyle/>
          <a:p>
            <a:pPr eaLnBrk="1" fontAlgn="auto" hangingPunct="1">
              <a:spcAft>
                <a:spcPts val="0"/>
              </a:spcAft>
              <a:defRPr/>
            </a:pPr>
            <a:r>
              <a:rPr lang="en-CA" b="1" dirty="0">
                <a:latin typeface="Raleway" pitchFamily="2" charset="0"/>
              </a:rPr>
              <a:t>Incident Action Plan</a:t>
            </a:r>
          </a:p>
          <a:p>
            <a:pPr eaLnBrk="1" fontAlgn="auto" hangingPunct="1">
              <a:spcAft>
                <a:spcPts val="0"/>
              </a:spcAft>
              <a:defRPr/>
            </a:pPr>
            <a:r>
              <a:rPr lang="en-CA" dirty="0">
                <a:latin typeface="Raleway" pitchFamily="2" charset="0"/>
              </a:rPr>
              <a:t>A verbal or written plan which describes how an incident will be managed.</a:t>
            </a:r>
          </a:p>
          <a:p>
            <a:pPr marL="342900" indent="-342900" eaLnBrk="1" fontAlgn="auto" hangingPunct="1">
              <a:spcAft>
                <a:spcPts val="0"/>
              </a:spcAft>
              <a:buFont typeface="Arial" panose="020B0604020202020204" pitchFamily="34" charset="0"/>
              <a:buChar char="•"/>
              <a:defRPr/>
            </a:pPr>
            <a:r>
              <a:rPr lang="en-CA" dirty="0">
                <a:solidFill>
                  <a:srgbClr val="000000"/>
                </a:solidFill>
                <a:latin typeface="Raleway" pitchFamily="2" charset="0"/>
              </a:rPr>
              <a:t>Provides all incident personnel with objectives and the strategies, tactics, and directions for achieving them </a:t>
            </a:r>
          </a:p>
          <a:p>
            <a:pPr marL="342900" indent="-342900" eaLnBrk="1" fontAlgn="auto" hangingPunct="1">
              <a:spcAft>
                <a:spcPts val="0"/>
              </a:spcAft>
              <a:buFont typeface="Arial" panose="020B0604020202020204" pitchFamily="34" charset="0"/>
              <a:buChar char="•"/>
              <a:defRPr/>
            </a:pPr>
            <a:r>
              <a:rPr lang="en-CA" dirty="0">
                <a:solidFill>
                  <a:srgbClr val="000000"/>
                </a:solidFill>
                <a:latin typeface="Raleway" pitchFamily="2" charset="0"/>
              </a:rPr>
              <a:t>May include resources, structures, as well as safety, medical and telecommunications instructions, among others</a:t>
            </a:r>
          </a:p>
          <a:p>
            <a:pPr marL="342900" indent="-342900" eaLnBrk="1" fontAlgn="auto" hangingPunct="1">
              <a:spcAft>
                <a:spcPts val="0"/>
              </a:spcAft>
              <a:buFont typeface="Arial" panose="020B0604020202020204" pitchFamily="34" charset="0"/>
              <a:buChar char="•"/>
              <a:defRPr/>
            </a:pPr>
            <a:r>
              <a:rPr lang="en-CA" dirty="0">
                <a:solidFill>
                  <a:srgbClr val="000000"/>
                </a:solidFill>
                <a:latin typeface="Raleway" pitchFamily="2" charset="0"/>
              </a:rPr>
              <a:t>Every incident must have an IAP that may be verbal or written</a:t>
            </a:r>
          </a:p>
        </p:txBody>
      </p:sp>
      <p:pic>
        <p:nvPicPr>
          <p:cNvPr id="7" name="Content Placeholder 9" descr="A group of emergency management professionals planning on a local map at the rear of a supply truck.">
            <a:extLst>
              <a:ext uri="{FF2B5EF4-FFF2-40B4-BE49-F238E27FC236}">
                <a16:creationId xmlns:a16="http://schemas.microsoft.com/office/drawing/2014/main" id="{D0AA59C8-3C26-CED5-C546-281D9D276D03}"/>
              </a:ext>
            </a:extLst>
          </p:cNvPr>
          <p:cNvPicPr>
            <a:picLocks noChangeAspect="1"/>
          </p:cNvPicPr>
          <p:nvPr/>
        </p:nvPicPr>
        <p:blipFill rotWithShape="1">
          <a:blip r:embed="rId3"/>
          <a:srcRect r="15964" b="-3"/>
          <a:stretch/>
        </p:blipFill>
        <p:spPr>
          <a:xfrm>
            <a:off x="2115939" y="3302492"/>
            <a:ext cx="3841949" cy="3041157"/>
          </a:xfrm>
          <a:prstGeom prst="rect">
            <a:avLst/>
          </a:prstGeom>
          <a:ln>
            <a:noFill/>
          </a:ln>
          <a:effectLst>
            <a:outerShdw blurRad="292100" dist="139700" dir="2700000" algn="tl" rotWithShape="0">
              <a:srgbClr val="333333">
                <a:alpha val="65000"/>
              </a:srgbClr>
            </a:outerShdw>
          </a:effectLst>
        </p:spPr>
      </p:pic>
      <p:sp>
        <p:nvSpPr>
          <p:cNvPr id="46086" name="Slide Number Placeholder 4">
            <a:extLst>
              <a:ext uri="{FF2B5EF4-FFF2-40B4-BE49-F238E27FC236}">
                <a16:creationId xmlns:a16="http://schemas.microsoft.com/office/drawing/2014/main" id="{C345581C-6A70-C00A-7D50-472BD9B9753A}"/>
              </a:ext>
            </a:extLst>
          </p:cNvPr>
          <p:cNvSpPr>
            <a:spLocks noGrp="1" noChangeArrowheads="1"/>
          </p:cNvSpPr>
          <p:nvPr>
            <p:ph type="sldNum" sz="quarter" idx="14"/>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lnSpc>
                <a:spcPct val="90000"/>
              </a:lnSpc>
              <a:spcBef>
                <a:spcPts val="1000"/>
              </a:spcBef>
              <a:buClr>
                <a:schemeClr val="accent2"/>
              </a:buClr>
              <a:buSzPct val="75000"/>
              <a:buFont typeface="Arial" panose="020B0604020202020204" pitchFamily="34" charset="0"/>
              <a:defRPr sz="1600">
                <a:solidFill>
                  <a:schemeClr val="tx1"/>
                </a:solidFill>
                <a:latin typeface="Calibri" panose="020F0502020204030204" pitchFamily="34" charset="0"/>
              </a:defRPr>
            </a:lvl1pPr>
            <a:lvl2pPr marL="742950" indent="-28575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2pPr>
            <a:lvl3pPr marL="11430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3pPr>
            <a:lvl4pPr marL="16002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4pPr>
            <a:lvl5pPr marL="20574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9pPr>
          </a:lstStyle>
          <a:p>
            <a:pPr fontAlgn="base">
              <a:lnSpc>
                <a:spcPct val="100000"/>
              </a:lnSpc>
              <a:spcBef>
                <a:spcPct val="0"/>
              </a:spcBef>
              <a:spcAft>
                <a:spcPct val="0"/>
              </a:spcAft>
              <a:buClrTx/>
              <a:buSzTx/>
              <a:buFontTx/>
              <a:buNone/>
            </a:pPr>
            <a:fld id="{E99E12FA-D189-4769-B3A4-E46AE486EB05}" type="slidenum">
              <a:rPr lang="en-US" altLang="en-US" sz="1200" smtClean="0">
                <a:latin typeface="Raleway" pitchFamily="2" charset="0"/>
              </a:rPr>
              <a:pPr fontAlgn="base">
                <a:lnSpc>
                  <a:spcPct val="100000"/>
                </a:lnSpc>
                <a:spcBef>
                  <a:spcPct val="0"/>
                </a:spcBef>
                <a:spcAft>
                  <a:spcPct val="0"/>
                </a:spcAft>
                <a:buClrTx/>
                <a:buSzTx/>
                <a:buFontTx/>
                <a:buNone/>
              </a:pPr>
              <a:t>22</a:t>
            </a:fld>
            <a:endParaRPr lang="en-US" altLang="en-US" sz="1200">
              <a:latin typeface="Raleway" pitchFamily="2" charset="0"/>
            </a:endParaRPr>
          </a:p>
        </p:txBody>
      </p:sp>
      <p:sp>
        <p:nvSpPr>
          <p:cNvPr id="46087" name="Footer Placeholder 5">
            <a:extLst>
              <a:ext uri="{FF2B5EF4-FFF2-40B4-BE49-F238E27FC236}">
                <a16:creationId xmlns:a16="http://schemas.microsoft.com/office/drawing/2014/main" id="{6B8A653C-2CB3-13E0-5D9E-F8CEAA94AA40}"/>
              </a:ext>
            </a:extLst>
          </p:cNvPr>
          <p:cNvSpPr>
            <a:spLocks noGrp="1" noChangeArrowheads="1"/>
          </p:cNvSpPr>
          <p:nvPr>
            <p:ph type="ftr" sz="quarter" idx="15"/>
          </p:nvPr>
        </p:nvSpPr>
        <p:spPr bwMode="auto">
          <a:xfrm>
            <a:off x="974725" y="6378575"/>
            <a:ext cx="4025900" cy="3651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0" compatLnSpc="1">
            <a:prstTxWarp prst="textNoShape">
              <a:avLst/>
            </a:prstTxWarp>
          </a:bodyPr>
          <a:lstStyle>
            <a:lvl1pPr>
              <a:lnSpc>
                <a:spcPct val="90000"/>
              </a:lnSpc>
              <a:spcBef>
                <a:spcPts val="1000"/>
              </a:spcBef>
              <a:buClr>
                <a:schemeClr val="accent2"/>
              </a:buClr>
              <a:buSzPct val="75000"/>
              <a:buFont typeface="Arial" panose="020B0604020202020204" pitchFamily="34" charset="0"/>
              <a:defRPr sz="1600">
                <a:solidFill>
                  <a:schemeClr val="tx1"/>
                </a:solidFill>
                <a:latin typeface="Calibri" panose="020F0502020204030204" pitchFamily="34" charset="0"/>
              </a:defRPr>
            </a:lvl1pPr>
            <a:lvl2pPr marL="742950" indent="-28575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2pPr>
            <a:lvl3pPr marL="11430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3pPr>
            <a:lvl4pPr marL="16002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4pPr>
            <a:lvl5pPr marL="20574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9pPr>
          </a:lstStyle>
          <a:p>
            <a:pPr fontAlgn="base">
              <a:lnSpc>
                <a:spcPct val="100000"/>
              </a:lnSpc>
              <a:spcBef>
                <a:spcPct val="0"/>
              </a:spcBef>
              <a:spcAft>
                <a:spcPct val="0"/>
              </a:spcAft>
              <a:buClrTx/>
              <a:buSzTx/>
              <a:buFontTx/>
              <a:buNone/>
            </a:pPr>
            <a:r>
              <a:rPr lang="en-CA" altLang="en-US" sz="1200">
                <a:latin typeface="Raleway" pitchFamily="2" charset="0"/>
              </a:rPr>
              <a:t>Module 2</a:t>
            </a:r>
          </a:p>
        </p:txBody>
      </p:sp>
    </p:spTree>
    <p:custDataLst>
      <p:tags r:id="rId1"/>
    </p:custData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itle 1">
            <a:extLst>
              <a:ext uri="{FF2B5EF4-FFF2-40B4-BE49-F238E27FC236}">
                <a16:creationId xmlns:a16="http://schemas.microsoft.com/office/drawing/2014/main" id="{EEA5EF99-AD96-94F3-D899-6963AD47A6B5}"/>
              </a:ext>
            </a:extLst>
          </p:cNvPr>
          <p:cNvSpPr>
            <a:spLocks noGrp="1"/>
          </p:cNvSpPr>
          <p:nvPr>
            <p:ph type="title"/>
          </p:nvPr>
        </p:nvSpPr>
        <p:spPr>
          <a:xfrm>
            <a:off x="463550" y="247650"/>
            <a:ext cx="11274425" cy="865188"/>
          </a:xfrm>
        </p:spPr>
        <p:txBody>
          <a:bodyPr rtlCol="0">
            <a:normAutofit fontScale="90000"/>
          </a:bodyPr>
          <a:lstStyle/>
          <a:p>
            <a:pPr eaLnBrk="1" fontAlgn="auto" hangingPunct="1">
              <a:spcAft>
                <a:spcPts val="0"/>
              </a:spcAft>
              <a:defRPr/>
            </a:pPr>
            <a:r>
              <a:rPr lang="en-CA" sz="3600"/>
              <a:t>Scenario Stage 1:</a:t>
            </a:r>
            <a:br>
              <a:rPr lang="en-CA" sz="3600"/>
            </a:br>
            <a:r>
              <a:rPr lang="en-CA" sz="2200"/>
              <a:t>Emphasizing Scalability</a:t>
            </a:r>
            <a:endParaRPr lang="en-CA" sz="3600"/>
          </a:p>
        </p:txBody>
      </p:sp>
      <p:sp>
        <p:nvSpPr>
          <p:cNvPr id="47107" name="Content Placeholder 3">
            <a:extLst>
              <a:ext uri="{FF2B5EF4-FFF2-40B4-BE49-F238E27FC236}">
                <a16:creationId xmlns:a16="http://schemas.microsoft.com/office/drawing/2014/main" id="{93AFEFA4-6347-CF4D-35EC-6550DA524D04}"/>
              </a:ext>
            </a:extLst>
          </p:cNvPr>
          <p:cNvSpPr>
            <a:spLocks noGrp="1" noChangeArrowheads="1"/>
          </p:cNvSpPr>
          <p:nvPr>
            <p:ph idx="1"/>
          </p:nvPr>
        </p:nvSpPr>
        <p:spPr>
          <a:xfrm>
            <a:off x="279400" y="1476375"/>
            <a:ext cx="8085138" cy="1820863"/>
          </a:xfrm>
        </p:spPr>
        <p:txBody>
          <a:bodyPr/>
          <a:lstStyle/>
          <a:p>
            <a:pPr eaLnBrk="1" hangingPunct="1"/>
            <a:r>
              <a:rPr lang="en-CA" altLang="en-US" dirty="0">
                <a:solidFill>
                  <a:srgbClr val="000000"/>
                </a:solidFill>
                <a:latin typeface="Raleway" pitchFamily="2" charset="0"/>
              </a:rPr>
              <a:t>The Incident Commander takes a moment to reflect on the potential IMS organizational structure. At this stage of the incident there is not enough to suggest the need to expand the IMS structure by establishing Command Staff and General Staff (previewed below and discussed in the next module). </a:t>
            </a:r>
          </a:p>
          <a:p>
            <a:pPr eaLnBrk="1" hangingPunct="1"/>
            <a:endParaRPr lang="en-CA" altLang="en-US" sz="1600" dirty="0">
              <a:solidFill>
                <a:srgbClr val="000000"/>
              </a:solidFill>
              <a:latin typeface="Raleway" pitchFamily="2" charset="0"/>
            </a:endParaRPr>
          </a:p>
        </p:txBody>
      </p:sp>
      <p:sp>
        <p:nvSpPr>
          <p:cNvPr id="12" name="Content Placeholder 3">
            <a:extLst>
              <a:ext uri="{FF2B5EF4-FFF2-40B4-BE49-F238E27FC236}">
                <a16:creationId xmlns:a16="http://schemas.microsoft.com/office/drawing/2014/main" id="{6EF7CE77-2DD3-FAD8-BAFB-51ABBF0484FB}"/>
              </a:ext>
            </a:extLst>
          </p:cNvPr>
          <p:cNvSpPr txBox="1">
            <a:spLocks/>
          </p:cNvSpPr>
          <p:nvPr/>
        </p:nvSpPr>
        <p:spPr>
          <a:xfrm>
            <a:off x="9112250" y="1422400"/>
            <a:ext cx="2873375" cy="4106863"/>
          </a:xfrm>
          <a:prstGeom prst="rect">
            <a:avLst/>
          </a:prstGeom>
          <a:solidFill>
            <a:schemeClr val="accent2">
              <a:lumMod val="20000"/>
              <a:lumOff val="80000"/>
            </a:schemeClr>
          </a:solidFill>
          <a:effectLst>
            <a:outerShdw blurRad="50800" dist="38100" dir="2700000" algn="tl" rotWithShape="0">
              <a:prstClr val="black">
                <a:alpha val="40000"/>
              </a:prstClr>
            </a:outerShdw>
          </a:effectLst>
        </p:spPr>
        <p:txBody>
          <a:bodyPr>
            <a:normAutofit lnSpcReduction="10000"/>
          </a:bodyPr>
          <a:lstStyle>
            <a:lvl1pPr marL="0" indent="0" algn="l" defTabSz="914400" rtl="0" eaLnBrk="1" latinLnBrk="0" hangingPunct="1">
              <a:lnSpc>
                <a:spcPct val="90000"/>
              </a:lnSpc>
              <a:spcBef>
                <a:spcPts val="1000"/>
              </a:spcBef>
              <a:buClr>
                <a:schemeClr val="accent2"/>
              </a:buClr>
              <a:buSzPct val="75000"/>
              <a:buFont typeface="Arial" panose="020B0604020202020204" pitchFamily="34" charset="0"/>
              <a:buNone/>
              <a:defRPr sz="1800" kern="1200">
                <a:solidFill>
                  <a:schemeClr val="tx1"/>
                </a:solidFill>
                <a:latin typeface="Raleway" panose="00000500000000000000" pitchFamily="50" charset="0"/>
                <a:ea typeface="+mn-ea"/>
                <a:cs typeface="+mn-cs"/>
              </a:defRPr>
            </a:lvl1pPr>
            <a:lvl2pPr marL="685800" indent="-228600" algn="l" defTabSz="914400" rtl="0" eaLnBrk="1" latinLnBrk="0" hangingPunct="1">
              <a:lnSpc>
                <a:spcPct val="90000"/>
              </a:lnSpc>
              <a:spcBef>
                <a:spcPts val="500"/>
              </a:spcBef>
              <a:buClr>
                <a:schemeClr val="accent2"/>
              </a:buClr>
              <a:buSzPct val="75000"/>
              <a:buFont typeface="Arial" panose="020B0604020202020204" pitchFamily="34" charset="0"/>
              <a:buChar char="•"/>
              <a:defRPr sz="1800" kern="1200">
                <a:solidFill>
                  <a:schemeClr val="tx1"/>
                </a:solidFill>
                <a:latin typeface="Raleway" panose="00000500000000000000" pitchFamily="50" charset="0"/>
                <a:ea typeface="+mn-ea"/>
                <a:cs typeface="+mn-cs"/>
              </a:defRPr>
            </a:lvl2pPr>
            <a:lvl3pPr marL="1143000" indent="-228600" algn="l" defTabSz="914400" rtl="0" eaLnBrk="1" latinLnBrk="0" hangingPunct="1">
              <a:lnSpc>
                <a:spcPct val="90000"/>
              </a:lnSpc>
              <a:spcBef>
                <a:spcPts val="500"/>
              </a:spcBef>
              <a:buClr>
                <a:schemeClr val="accent2"/>
              </a:buClr>
              <a:buSzPct val="75000"/>
              <a:buFont typeface="Arial" panose="020B0604020202020204" pitchFamily="34" charset="0"/>
              <a:buChar char="•"/>
              <a:defRPr sz="1800" kern="1200">
                <a:solidFill>
                  <a:schemeClr val="tx1"/>
                </a:solidFill>
                <a:latin typeface="Raleway" panose="00000500000000000000" pitchFamily="50" charset="0"/>
                <a:ea typeface="+mn-ea"/>
                <a:cs typeface="+mn-cs"/>
              </a:defRPr>
            </a:lvl3pPr>
            <a:lvl4pPr marL="1600200" indent="-228600" algn="l" defTabSz="914400" rtl="0" eaLnBrk="1" latinLnBrk="0" hangingPunct="1">
              <a:lnSpc>
                <a:spcPct val="90000"/>
              </a:lnSpc>
              <a:spcBef>
                <a:spcPts val="500"/>
              </a:spcBef>
              <a:buClr>
                <a:schemeClr val="accent2"/>
              </a:buClr>
              <a:buSzPct val="75000"/>
              <a:buFont typeface="Arial" panose="020B0604020202020204" pitchFamily="34" charset="0"/>
              <a:buChar char="•"/>
              <a:defRPr sz="1800" kern="1200">
                <a:solidFill>
                  <a:schemeClr val="tx1"/>
                </a:solidFill>
                <a:latin typeface="Raleway" panose="00000500000000000000" pitchFamily="50" charset="0"/>
                <a:ea typeface="+mn-ea"/>
                <a:cs typeface="+mn-cs"/>
              </a:defRPr>
            </a:lvl4pPr>
            <a:lvl5pPr marL="2057400" indent="-228600" algn="l" defTabSz="914400" rtl="0" eaLnBrk="1" latinLnBrk="0" hangingPunct="1">
              <a:lnSpc>
                <a:spcPct val="90000"/>
              </a:lnSpc>
              <a:spcBef>
                <a:spcPts val="500"/>
              </a:spcBef>
              <a:buClr>
                <a:schemeClr val="accent2"/>
              </a:buClr>
              <a:buSzPct val="75000"/>
              <a:buFont typeface="Arial" panose="020B0604020202020204" pitchFamily="34" charset="0"/>
              <a:buChar char="•"/>
              <a:defRPr sz="1800" kern="1200">
                <a:solidFill>
                  <a:schemeClr val="tx1"/>
                </a:solidFill>
                <a:latin typeface="Raleway" panose="00000500000000000000" pitchFamily="50"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auto">
              <a:spcAft>
                <a:spcPts val="0"/>
              </a:spcAft>
              <a:defRPr/>
            </a:pPr>
            <a:r>
              <a:rPr lang="en-US" dirty="0">
                <a:solidFill>
                  <a:srgbClr val="000000"/>
                </a:solidFill>
                <a:latin typeface="Raleway" pitchFamily="2" charset="0"/>
              </a:rPr>
              <a:t>A key feature of IMS is </a:t>
            </a:r>
            <a:r>
              <a:rPr lang="en-US" b="1" dirty="0">
                <a:solidFill>
                  <a:srgbClr val="000000"/>
                </a:solidFill>
                <a:latin typeface="Raleway" pitchFamily="2" charset="0"/>
              </a:rPr>
              <a:t>Scalability</a:t>
            </a:r>
            <a:r>
              <a:rPr lang="en-US" dirty="0">
                <a:solidFill>
                  <a:srgbClr val="000000"/>
                </a:solidFill>
                <a:latin typeface="Raleway" pitchFamily="2" charset="0"/>
              </a:rPr>
              <a:t>.</a:t>
            </a:r>
          </a:p>
          <a:p>
            <a:pPr marL="342900" indent="-342900" fontAlgn="auto">
              <a:spcAft>
                <a:spcPts val="0"/>
              </a:spcAft>
              <a:buFont typeface="Arial" panose="020B0604020202020204" pitchFamily="34" charset="0"/>
              <a:buChar char="•"/>
              <a:defRPr/>
            </a:pPr>
            <a:r>
              <a:rPr lang="en-US" dirty="0">
                <a:latin typeface="Raleway" pitchFamily="2" charset="0"/>
                <a:ea typeface="Arial" panose="020B0604020202020204" pitchFamily="34" charset="0"/>
              </a:rPr>
              <a:t>IMS structures can vary in size and should match the size and complexity of the incident. </a:t>
            </a:r>
          </a:p>
          <a:p>
            <a:pPr marL="342900" indent="-342900" fontAlgn="auto">
              <a:spcAft>
                <a:spcPts val="0"/>
              </a:spcAft>
              <a:buFont typeface="Arial" panose="020B0604020202020204" pitchFamily="34" charset="0"/>
              <a:buChar char="•"/>
              <a:defRPr/>
            </a:pPr>
            <a:r>
              <a:rPr lang="en-US" dirty="0">
                <a:latin typeface="Raleway" pitchFamily="2" charset="0"/>
                <a:ea typeface="Arial" panose="020B0604020202020204" pitchFamily="34" charset="0"/>
              </a:rPr>
              <a:t>An incident may have an Incident Commander performing all functions or may have several functional sections and positions stood up and staffed by incident response personnel.</a:t>
            </a:r>
          </a:p>
        </p:txBody>
      </p:sp>
      <p:grpSp>
        <p:nvGrpSpPr>
          <p:cNvPr id="47109" name="Group 120" descr="An organizational chart to describe a full IMS structure. It consists of the Incident Commander and full command staff. This includes the Emergency Information Officer (EIO), Safety Officer, Liaison Officer and Scribe. The Incident Commander commands five functional areas including: an Operations Section, Planning Section, Logistics Section and Finance and Administration Section, and Public Information Management Section.&#10;&#10;">
            <a:extLst>
              <a:ext uri="{FF2B5EF4-FFF2-40B4-BE49-F238E27FC236}">
                <a16:creationId xmlns:a16="http://schemas.microsoft.com/office/drawing/2014/main" id="{9FDD47DB-8C77-3E34-E813-768E51E6C6D9}"/>
              </a:ext>
            </a:extLst>
          </p:cNvPr>
          <p:cNvGrpSpPr>
            <a:grpSpLocks/>
          </p:cNvGrpSpPr>
          <p:nvPr/>
        </p:nvGrpSpPr>
        <p:grpSpPr bwMode="auto">
          <a:xfrm>
            <a:off x="90488" y="2703513"/>
            <a:ext cx="8547100" cy="3390900"/>
            <a:chOff x="90845" y="2702760"/>
            <a:chExt cx="8546356" cy="3392432"/>
          </a:xfrm>
        </p:grpSpPr>
        <p:cxnSp>
          <p:nvCxnSpPr>
            <p:cNvPr id="66" name="Straight Connector 65" descr="&quot;&quot;">
              <a:extLst>
                <a:ext uri="{FF2B5EF4-FFF2-40B4-BE49-F238E27FC236}">
                  <a16:creationId xmlns:a16="http://schemas.microsoft.com/office/drawing/2014/main" id="{ED3105BE-615A-8180-D93E-A6D612ED54D1}"/>
                </a:ext>
              </a:extLst>
            </p:cNvPr>
            <p:cNvCxnSpPr>
              <a:cxnSpLocks/>
            </p:cNvCxnSpPr>
            <p:nvPr/>
          </p:nvCxnSpPr>
          <p:spPr>
            <a:xfrm>
              <a:off x="7594304" y="3870099"/>
              <a:ext cx="0" cy="1373808"/>
            </a:xfrm>
            <a:prstGeom prst="line">
              <a:avLst/>
            </a:prstGeom>
            <a:ln w="28575" cap="flat" cmpd="sng" algn="ctr">
              <a:solidFill>
                <a:srgbClr val="255553"/>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67" name="Straight Connector 66" descr="&quot;&quot;">
              <a:extLst>
                <a:ext uri="{FF2B5EF4-FFF2-40B4-BE49-F238E27FC236}">
                  <a16:creationId xmlns:a16="http://schemas.microsoft.com/office/drawing/2014/main" id="{379ABCA6-7845-4105-D769-C18594E25E62}"/>
                </a:ext>
              </a:extLst>
            </p:cNvPr>
            <p:cNvCxnSpPr>
              <a:cxnSpLocks/>
            </p:cNvCxnSpPr>
            <p:nvPr/>
          </p:nvCxnSpPr>
          <p:spPr>
            <a:xfrm>
              <a:off x="5748203" y="4924675"/>
              <a:ext cx="1846101" cy="0"/>
            </a:xfrm>
            <a:prstGeom prst="line">
              <a:avLst/>
            </a:prstGeom>
            <a:ln w="28575" cap="flat" cmpd="sng" algn="ctr">
              <a:solidFill>
                <a:srgbClr val="255553"/>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68" name="Straight Connector 67" descr="&quot;&quot;">
              <a:extLst>
                <a:ext uri="{FF2B5EF4-FFF2-40B4-BE49-F238E27FC236}">
                  <a16:creationId xmlns:a16="http://schemas.microsoft.com/office/drawing/2014/main" id="{8B7AC474-1C19-DF6C-1F1E-85237421E0D3}"/>
                </a:ext>
              </a:extLst>
            </p:cNvPr>
            <p:cNvCxnSpPr>
              <a:cxnSpLocks/>
            </p:cNvCxnSpPr>
            <p:nvPr/>
          </p:nvCxnSpPr>
          <p:spPr>
            <a:xfrm>
              <a:off x="4303703" y="3669984"/>
              <a:ext cx="92067" cy="0"/>
            </a:xfrm>
            <a:prstGeom prst="line">
              <a:avLst/>
            </a:prstGeom>
            <a:ln w="38100">
              <a:solidFill>
                <a:srgbClr val="255553"/>
              </a:solidFill>
            </a:ln>
          </p:spPr>
          <p:style>
            <a:lnRef idx="1">
              <a:schemeClr val="accent1"/>
            </a:lnRef>
            <a:fillRef idx="0">
              <a:schemeClr val="accent1"/>
            </a:fillRef>
            <a:effectRef idx="0">
              <a:schemeClr val="accent1"/>
            </a:effectRef>
            <a:fontRef idx="minor">
              <a:schemeClr val="tx1"/>
            </a:fontRef>
          </p:style>
        </p:cxnSp>
        <p:cxnSp>
          <p:nvCxnSpPr>
            <p:cNvPr id="69" name="Straight Connector 68" descr="&quot;&quot;">
              <a:extLst>
                <a:ext uri="{FF2B5EF4-FFF2-40B4-BE49-F238E27FC236}">
                  <a16:creationId xmlns:a16="http://schemas.microsoft.com/office/drawing/2014/main" id="{B100A151-2E15-1159-8857-5B043A0C6AB6}"/>
                </a:ext>
              </a:extLst>
            </p:cNvPr>
            <p:cNvCxnSpPr>
              <a:cxnSpLocks/>
            </p:cNvCxnSpPr>
            <p:nvPr/>
          </p:nvCxnSpPr>
          <p:spPr>
            <a:xfrm>
              <a:off x="4395770" y="4017804"/>
              <a:ext cx="92067" cy="0"/>
            </a:xfrm>
            <a:prstGeom prst="line">
              <a:avLst/>
            </a:prstGeom>
            <a:ln w="38100">
              <a:solidFill>
                <a:srgbClr val="255553"/>
              </a:solidFill>
            </a:ln>
          </p:spPr>
          <p:style>
            <a:lnRef idx="1">
              <a:schemeClr val="accent1"/>
            </a:lnRef>
            <a:fillRef idx="0">
              <a:schemeClr val="accent1"/>
            </a:fillRef>
            <a:effectRef idx="0">
              <a:schemeClr val="accent1"/>
            </a:effectRef>
            <a:fontRef idx="minor">
              <a:schemeClr val="tx1"/>
            </a:fontRef>
          </p:style>
        </p:cxnSp>
        <p:cxnSp>
          <p:nvCxnSpPr>
            <p:cNvPr id="70" name="Straight Connector 69" descr="&quot;&quot;">
              <a:extLst>
                <a:ext uri="{FF2B5EF4-FFF2-40B4-BE49-F238E27FC236}">
                  <a16:creationId xmlns:a16="http://schemas.microsoft.com/office/drawing/2014/main" id="{15E75BDF-DBB9-018C-408F-E7B500C7C704}"/>
                </a:ext>
              </a:extLst>
            </p:cNvPr>
            <p:cNvCxnSpPr>
              <a:cxnSpLocks/>
            </p:cNvCxnSpPr>
            <p:nvPr/>
          </p:nvCxnSpPr>
          <p:spPr>
            <a:xfrm>
              <a:off x="4419580" y="3668396"/>
              <a:ext cx="93655" cy="0"/>
            </a:xfrm>
            <a:prstGeom prst="line">
              <a:avLst/>
            </a:prstGeom>
            <a:ln w="38100">
              <a:solidFill>
                <a:srgbClr val="255553"/>
              </a:solidFill>
            </a:ln>
          </p:spPr>
          <p:style>
            <a:lnRef idx="1">
              <a:schemeClr val="accent1"/>
            </a:lnRef>
            <a:fillRef idx="0">
              <a:schemeClr val="accent1"/>
            </a:fillRef>
            <a:effectRef idx="0">
              <a:schemeClr val="accent1"/>
            </a:effectRef>
            <a:fontRef idx="minor">
              <a:schemeClr val="tx1"/>
            </a:fontRef>
          </p:style>
        </p:cxnSp>
        <p:sp>
          <p:nvSpPr>
            <p:cNvPr id="71" name="Rectangle: Rounded Corners 70" descr="Command">
              <a:extLst>
                <a:ext uri="{FF2B5EF4-FFF2-40B4-BE49-F238E27FC236}">
                  <a16:creationId xmlns:a16="http://schemas.microsoft.com/office/drawing/2014/main" id="{85EC42E3-1C7A-B938-C826-41705EFB3568}"/>
                </a:ext>
              </a:extLst>
            </p:cNvPr>
            <p:cNvSpPr/>
            <p:nvPr/>
          </p:nvSpPr>
          <p:spPr>
            <a:xfrm>
              <a:off x="3483037" y="2702760"/>
              <a:ext cx="1815942" cy="535229"/>
            </a:xfrm>
            <a:prstGeom prst="roundRect">
              <a:avLst/>
            </a:prstGeom>
            <a:solidFill>
              <a:srgbClr val="007A37"/>
            </a:solidFill>
            <a:ln w="38100">
              <a:solidFill>
                <a:srgbClr val="255553"/>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b="1" dirty="0">
                  <a:solidFill>
                    <a:srgbClr val="FFFFFF"/>
                  </a:solidFill>
                  <a:latin typeface="Raleway" pitchFamily="2" charset="0"/>
                </a:rPr>
                <a:t>Incident Commander</a:t>
              </a:r>
              <a:endParaRPr lang="en-CA" b="1" dirty="0">
                <a:solidFill>
                  <a:srgbClr val="FFFFFF"/>
                </a:solidFill>
                <a:latin typeface="Raleway" pitchFamily="2" charset="0"/>
              </a:endParaRPr>
            </a:p>
          </p:txBody>
        </p:sp>
        <p:sp>
          <p:nvSpPr>
            <p:cNvPr id="72" name="Rectangle: Rounded Corners 71" descr="Emergency Information Officer">
              <a:extLst>
                <a:ext uri="{FF2B5EF4-FFF2-40B4-BE49-F238E27FC236}">
                  <a16:creationId xmlns:a16="http://schemas.microsoft.com/office/drawing/2014/main" id="{9DDD7CD6-BBC4-3394-3924-B4FB849241A4}"/>
                </a:ext>
              </a:extLst>
            </p:cNvPr>
            <p:cNvSpPr/>
            <p:nvPr/>
          </p:nvSpPr>
          <p:spPr>
            <a:xfrm>
              <a:off x="4505298" y="3490516"/>
              <a:ext cx="3765222" cy="322408"/>
            </a:xfrm>
            <a:prstGeom prst="roundRect">
              <a:avLst/>
            </a:prstGeom>
            <a:solidFill>
              <a:srgbClr val="007A37"/>
            </a:solidFill>
            <a:ln w="38100">
              <a:solidFill>
                <a:srgbClr val="255553"/>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buClr>
                  <a:schemeClr val="tx1"/>
                </a:buClr>
                <a:defRPr/>
              </a:pPr>
              <a:r>
                <a:rPr lang="en-CA" altLang="en-US" b="1">
                  <a:solidFill>
                    <a:schemeClr val="bg1"/>
                  </a:solidFill>
                  <a:latin typeface="Raleway" pitchFamily="2" charset="0"/>
                  <a:ea typeface="Verdana" panose="020B0604030504040204" pitchFamily="34" charset="0"/>
                  <a:cs typeface="Calibri" panose="020F0502020204030204" pitchFamily="34" charset="0"/>
                </a:rPr>
                <a:t>Emergency Information Officer</a:t>
              </a:r>
            </a:p>
          </p:txBody>
        </p:sp>
        <p:sp>
          <p:nvSpPr>
            <p:cNvPr id="73" name="Rectangle: Rounded Corners 72" descr="Health and Safety Officer">
              <a:extLst>
                <a:ext uri="{FF2B5EF4-FFF2-40B4-BE49-F238E27FC236}">
                  <a16:creationId xmlns:a16="http://schemas.microsoft.com/office/drawing/2014/main" id="{94C2CFA8-6318-B3B0-AB5D-D047590D58BA}"/>
                </a:ext>
              </a:extLst>
            </p:cNvPr>
            <p:cNvSpPr/>
            <p:nvPr/>
          </p:nvSpPr>
          <p:spPr>
            <a:xfrm>
              <a:off x="4497361" y="3905040"/>
              <a:ext cx="2400091" cy="281115"/>
            </a:xfrm>
            <a:prstGeom prst="roundRect">
              <a:avLst/>
            </a:prstGeom>
            <a:solidFill>
              <a:srgbClr val="007A37"/>
            </a:solidFill>
            <a:ln w="38100">
              <a:solidFill>
                <a:srgbClr val="255553"/>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buClr>
                  <a:schemeClr val="tx1"/>
                </a:buClr>
                <a:defRPr/>
              </a:pPr>
              <a:r>
                <a:rPr lang="en-CA" altLang="en-US" b="1">
                  <a:solidFill>
                    <a:schemeClr val="bg1"/>
                  </a:solidFill>
                  <a:latin typeface="Raleway" pitchFamily="2" charset="0"/>
                  <a:ea typeface="Verdana" panose="020B0604030504040204" pitchFamily="34" charset="0"/>
                  <a:cs typeface="Calibri" panose="020F0502020204030204" pitchFamily="34" charset="0"/>
                </a:rPr>
                <a:t>Safety Officer</a:t>
              </a:r>
            </a:p>
          </p:txBody>
        </p:sp>
        <p:sp>
          <p:nvSpPr>
            <p:cNvPr id="74" name="Rectangle: Rounded Corners 73" descr="Liaison Officer">
              <a:extLst>
                <a:ext uri="{FF2B5EF4-FFF2-40B4-BE49-F238E27FC236}">
                  <a16:creationId xmlns:a16="http://schemas.microsoft.com/office/drawing/2014/main" id="{B615E2A3-348A-C7A5-8447-E0361D008BAD}"/>
                </a:ext>
              </a:extLst>
            </p:cNvPr>
            <p:cNvSpPr/>
            <p:nvPr/>
          </p:nvSpPr>
          <p:spPr>
            <a:xfrm>
              <a:off x="1955995" y="3512751"/>
              <a:ext cx="2342946" cy="277938"/>
            </a:xfrm>
            <a:prstGeom prst="roundRect">
              <a:avLst/>
            </a:prstGeom>
            <a:solidFill>
              <a:srgbClr val="007A37"/>
            </a:solidFill>
            <a:ln w="38100">
              <a:solidFill>
                <a:srgbClr val="255553"/>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buClr>
                  <a:schemeClr val="tx1"/>
                </a:buClr>
                <a:defRPr/>
              </a:pPr>
              <a:r>
                <a:rPr lang="en-CA" altLang="en-US" b="1">
                  <a:solidFill>
                    <a:schemeClr val="bg1"/>
                  </a:solidFill>
                  <a:latin typeface="Raleway" pitchFamily="2" charset="0"/>
                  <a:ea typeface="Verdana" panose="020B0604030504040204" pitchFamily="34" charset="0"/>
                  <a:cs typeface="Calibri" panose="020F0502020204030204" pitchFamily="34" charset="0"/>
                </a:rPr>
                <a:t>Liaison Officer</a:t>
              </a:r>
            </a:p>
          </p:txBody>
        </p:sp>
        <p:sp>
          <p:nvSpPr>
            <p:cNvPr id="80" name="Rectangle: Rounded Corners 79" descr="Operations Section">
              <a:extLst>
                <a:ext uri="{FF2B5EF4-FFF2-40B4-BE49-F238E27FC236}">
                  <a16:creationId xmlns:a16="http://schemas.microsoft.com/office/drawing/2014/main" id="{E32EEA2A-9B7B-353F-96A9-C20100817705}"/>
                </a:ext>
              </a:extLst>
            </p:cNvPr>
            <p:cNvSpPr/>
            <p:nvPr/>
          </p:nvSpPr>
          <p:spPr>
            <a:xfrm>
              <a:off x="90845" y="5243908"/>
              <a:ext cx="1477833" cy="803638"/>
            </a:xfrm>
            <a:prstGeom prst="roundRect">
              <a:avLst/>
            </a:prstGeom>
            <a:solidFill>
              <a:srgbClr val="C00000"/>
            </a:solidFill>
            <a:ln w="38100">
              <a:solidFill>
                <a:srgbClr val="255553"/>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b="1">
                  <a:solidFill>
                    <a:srgbClr val="FFFFFF"/>
                  </a:solidFill>
                  <a:latin typeface="Raleway" pitchFamily="2" charset="0"/>
                </a:rPr>
                <a:t>Operations Section</a:t>
              </a:r>
              <a:endParaRPr lang="en-CA" b="1">
                <a:solidFill>
                  <a:srgbClr val="FFFFFF"/>
                </a:solidFill>
                <a:latin typeface="Raleway" pitchFamily="2" charset="0"/>
              </a:endParaRPr>
            </a:p>
          </p:txBody>
        </p:sp>
        <p:sp>
          <p:nvSpPr>
            <p:cNvPr id="82" name="Rectangle: Rounded Corners 81" descr="Planning Section">
              <a:extLst>
                <a:ext uri="{FF2B5EF4-FFF2-40B4-BE49-F238E27FC236}">
                  <a16:creationId xmlns:a16="http://schemas.microsoft.com/office/drawing/2014/main" id="{AEB10B12-8357-965A-8790-CAF4010A1986}"/>
                </a:ext>
              </a:extLst>
            </p:cNvPr>
            <p:cNvSpPr/>
            <p:nvPr/>
          </p:nvSpPr>
          <p:spPr>
            <a:xfrm>
              <a:off x="1649634" y="5259790"/>
              <a:ext cx="1477833" cy="803638"/>
            </a:xfrm>
            <a:prstGeom prst="roundRect">
              <a:avLst/>
            </a:prstGeom>
            <a:solidFill>
              <a:srgbClr val="002060"/>
            </a:solidFill>
            <a:ln w="38100">
              <a:solidFill>
                <a:srgbClr val="255553"/>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b="1">
                  <a:solidFill>
                    <a:srgbClr val="FFFFFF"/>
                  </a:solidFill>
                  <a:latin typeface="Raleway" pitchFamily="2" charset="0"/>
                </a:rPr>
                <a:t>Planning Section</a:t>
              </a:r>
              <a:endParaRPr lang="en-CA" b="1">
                <a:solidFill>
                  <a:srgbClr val="FFFFFF"/>
                </a:solidFill>
                <a:latin typeface="Raleway" pitchFamily="2" charset="0"/>
              </a:endParaRPr>
            </a:p>
          </p:txBody>
        </p:sp>
        <p:sp>
          <p:nvSpPr>
            <p:cNvPr id="86" name="Rectangle: Rounded Corners 85" descr="Public Information management Section">
              <a:extLst>
                <a:ext uri="{FF2B5EF4-FFF2-40B4-BE49-F238E27FC236}">
                  <a16:creationId xmlns:a16="http://schemas.microsoft.com/office/drawing/2014/main" id="{47DC0BD9-AB06-2D13-F5F9-D277993FE5B6}"/>
                </a:ext>
              </a:extLst>
            </p:cNvPr>
            <p:cNvSpPr/>
            <p:nvPr/>
          </p:nvSpPr>
          <p:spPr>
            <a:xfrm>
              <a:off x="6791099" y="5278848"/>
              <a:ext cx="1846102" cy="803638"/>
            </a:xfrm>
            <a:prstGeom prst="roundRect">
              <a:avLst/>
            </a:prstGeom>
            <a:solidFill>
              <a:srgbClr val="7030A0"/>
            </a:solidFill>
            <a:ln w="38100">
              <a:solidFill>
                <a:srgbClr val="255553"/>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b="1">
                  <a:solidFill>
                    <a:srgbClr val="FFFFFF"/>
                  </a:solidFill>
                  <a:latin typeface="Raleway" pitchFamily="2" charset="0"/>
                </a:rPr>
                <a:t>Public Info. Management Section</a:t>
              </a:r>
            </a:p>
          </p:txBody>
        </p:sp>
        <p:cxnSp>
          <p:nvCxnSpPr>
            <p:cNvPr id="89" name="Straight Connector 88" descr="&quot;&quot;">
              <a:extLst>
                <a:ext uri="{FF2B5EF4-FFF2-40B4-BE49-F238E27FC236}">
                  <a16:creationId xmlns:a16="http://schemas.microsoft.com/office/drawing/2014/main" id="{00A2789A-0FE3-3B7D-0F60-2E061F142B22}"/>
                </a:ext>
              </a:extLst>
            </p:cNvPr>
            <p:cNvCxnSpPr>
              <a:cxnSpLocks/>
              <a:stCxn id="71" idx="2"/>
            </p:cNvCxnSpPr>
            <p:nvPr/>
          </p:nvCxnSpPr>
          <p:spPr>
            <a:xfrm>
              <a:off x="4391008" y="3237989"/>
              <a:ext cx="0" cy="1686687"/>
            </a:xfrm>
            <a:prstGeom prst="line">
              <a:avLst/>
            </a:prstGeom>
            <a:ln w="38100">
              <a:solidFill>
                <a:srgbClr val="255553"/>
              </a:solidFill>
            </a:ln>
          </p:spPr>
          <p:style>
            <a:lnRef idx="1">
              <a:schemeClr val="accent1"/>
            </a:lnRef>
            <a:fillRef idx="0">
              <a:schemeClr val="accent1"/>
            </a:fillRef>
            <a:effectRef idx="0">
              <a:schemeClr val="accent1"/>
            </a:effectRef>
            <a:fontRef idx="minor">
              <a:schemeClr val="tx1"/>
            </a:fontRef>
          </p:style>
        </p:cxnSp>
        <p:cxnSp>
          <p:nvCxnSpPr>
            <p:cNvPr id="90" name="Straight Connector 89" descr="&quot;&quot;">
              <a:extLst>
                <a:ext uri="{FF2B5EF4-FFF2-40B4-BE49-F238E27FC236}">
                  <a16:creationId xmlns:a16="http://schemas.microsoft.com/office/drawing/2014/main" id="{17E49D69-EA50-E76C-5469-F02F24120A9C}"/>
                </a:ext>
              </a:extLst>
            </p:cNvPr>
            <p:cNvCxnSpPr>
              <a:cxnSpLocks/>
            </p:cNvCxnSpPr>
            <p:nvPr/>
          </p:nvCxnSpPr>
          <p:spPr>
            <a:xfrm flipV="1">
              <a:off x="840080" y="4913558"/>
              <a:ext cx="4908123" cy="3176"/>
            </a:xfrm>
            <a:prstGeom prst="line">
              <a:avLst/>
            </a:prstGeom>
            <a:ln w="38100">
              <a:solidFill>
                <a:srgbClr val="255553"/>
              </a:solidFill>
            </a:ln>
          </p:spPr>
          <p:style>
            <a:lnRef idx="1">
              <a:schemeClr val="accent1"/>
            </a:lnRef>
            <a:fillRef idx="0">
              <a:schemeClr val="accent1"/>
            </a:fillRef>
            <a:effectRef idx="0">
              <a:schemeClr val="accent1"/>
            </a:effectRef>
            <a:fontRef idx="minor">
              <a:schemeClr val="tx1"/>
            </a:fontRef>
          </p:style>
        </p:cxnSp>
        <p:cxnSp>
          <p:nvCxnSpPr>
            <p:cNvPr id="97" name="Straight Connector 96" descr="&quot;&quot;">
              <a:extLst>
                <a:ext uri="{FF2B5EF4-FFF2-40B4-BE49-F238E27FC236}">
                  <a16:creationId xmlns:a16="http://schemas.microsoft.com/office/drawing/2014/main" id="{2B6A53E1-98BC-61A2-2D72-AD966848D254}"/>
                </a:ext>
              </a:extLst>
            </p:cNvPr>
            <p:cNvCxnSpPr>
              <a:cxnSpLocks/>
            </p:cNvCxnSpPr>
            <p:nvPr/>
          </p:nvCxnSpPr>
          <p:spPr>
            <a:xfrm>
              <a:off x="5748203" y="4916735"/>
              <a:ext cx="0" cy="327173"/>
            </a:xfrm>
            <a:prstGeom prst="line">
              <a:avLst/>
            </a:prstGeom>
            <a:ln w="38100">
              <a:solidFill>
                <a:srgbClr val="255553"/>
              </a:solidFill>
            </a:ln>
          </p:spPr>
          <p:style>
            <a:lnRef idx="1">
              <a:schemeClr val="accent1"/>
            </a:lnRef>
            <a:fillRef idx="0">
              <a:schemeClr val="accent1"/>
            </a:fillRef>
            <a:effectRef idx="0">
              <a:schemeClr val="accent1"/>
            </a:effectRef>
            <a:fontRef idx="minor">
              <a:schemeClr val="tx1"/>
            </a:fontRef>
          </p:style>
        </p:cxnSp>
        <p:cxnSp>
          <p:nvCxnSpPr>
            <p:cNvPr id="98" name="Straight Connector 97" descr="&quot;&quot;">
              <a:extLst>
                <a:ext uri="{FF2B5EF4-FFF2-40B4-BE49-F238E27FC236}">
                  <a16:creationId xmlns:a16="http://schemas.microsoft.com/office/drawing/2014/main" id="{DED41738-CF6D-1C23-0709-FF30EDB5D6CC}"/>
                </a:ext>
              </a:extLst>
            </p:cNvPr>
            <p:cNvCxnSpPr>
              <a:cxnSpLocks/>
            </p:cNvCxnSpPr>
            <p:nvPr/>
          </p:nvCxnSpPr>
          <p:spPr>
            <a:xfrm>
              <a:off x="2452839" y="4916735"/>
              <a:ext cx="0" cy="327173"/>
            </a:xfrm>
            <a:prstGeom prst="line">
              <a:avLst/>
            </a:prstGeom>
            <a:ln w="38100">
              <a:solidFill>
                <a:srgbClr val="255553"/>
              </a:solidFill>
            </a:ln>
          </p:spPr>
          <p:style>
            <a:lnRef idx="1">
              <a:schemeClr val="accent1"/>
            </a:lnRef>
            <a:fillRef idx="0">
              <a:schemeClr val="accent1"/>
            </a:fillRef>
            <a:effectRef idx="0">
              <a:schemeClr val="accent1"/>
            </a:effectRef>
            <a:fontRef idx="minor">
              <a:schemeClr val="tx1"/>
            </a:fontRef>
          </p:style>
        </p:cxnSp>
        <p:cxnSp>
          <p:nvCxnSpPr>
            <p:cNvPr id="99" name="Straight Connector 98" descr="&quot;&quot;">
              <a:extLst>
                <a:ext uri="{FF2B5EF4-FFF2-40B4-BE49-F238E27FC236}">
                  <a16:creationId xmlns:a16="http://schemas.microsoft.com/office/drawing/2014/main" id="{290EBD5B-D9EC-5E7A-AB40-816F57A77B2F}"/>
                </a:ext>
              </a:extLst>
            </p:cNvPr>
            <p:cNvCxnSpPr>
              <a:cxnSpLocks/>
            </p:cNvCxnSpPr>
            <p:nvPr/>
          </p:nvCxnSpPr>
          <p:spPr>
            <a:xfrm>
              <a:off x="840080" y="4916735"/>
              <a:ext cx="0" cy="327173"/>
            </a:xfrm>
            <a:prstGeom prst="line">
              <a:avLst/>
            </a:prstGeom>
            <a:ln w="38100">
              <a:solidFill>
                <a:srgbClr val="255553"/>
              </a:solidFill>
            </a:ln>
          </p:spPr>
          <p:style>
            <a:lnRef idx="1">
              <a:schemeClr val="accent1"/>
            </a:lnRef>
            <a:fillRef idx="0">
              <a:schemeClr val="accent1"/>
            </a:fillRef>
            <a:effectRef idx="0">
              <a:schemeClr val="accent1"/>
            </a:effectRef>
            <a:fontRef idx="minor">
              <a:schemeClr val="tx1"/>
            </a:fontRef>
          </p:style>
        </p:cxnSp>
        <p:sp>
          <p:nvSpPr>
            <p:cNvPr id="100" name="Rectangle: Rounded Corners 99" descr="Logistics Section">
              <a:extLst>
                <a:ext uri="{FF2B5EF4-FFF2-40B4-BE49-F238E27FC236}">
                  <a16:creationId xmlns:a16="http://schemas.microsoft.com/office/drawing/2014/main" id="{C32F8D47-8270-8C1A-CB76-F9A3AEABA145}"/>
                </a:ext>
              </a:extLst>
            </p:cNvPr>
            <p:cNvSpPr/>
            <p:nvPr/>
          </p:nvSpPr>
          <p:spPr>
            <a:xfrm>
              <a:off x="3208424" y="5264554"/>
              <a:ext cx="1477833" cy="830638"/>
            </a:xfrm>
            <a:prstGeom prst="roundRect">
              <a:avLst/>
            </a:prstGeom>
            <a:solidFill>
              <a:srgbClr val="F3C607"/>
            </a:solidFill>
            <a:ln w="38100">
              <a:solidFill>
                <a:srgbClr val="255553"/>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b="1">
                  <a:solidFill>
                    <a:srgbClr val="000000"/>
                  </a:solidFill>
                  <a:latin typeface="Raleway" pitchFamily="2" charset="0"/>
                </a:rPr>
                <a:t>Logistics Section</a:t>
              </a:r>
              <a:endParaRPr lang="en-CA" b="1">
                <a:solidFill>
                  <a:srgbClr val="000000"/>
                </a:solidFill>
                <a:latin typeface="Raleway" pitchFamily="2" charset="0"/>
              </a:endParaRPr>
            </a:p>
          </p:txBody>
        </p:sp>
        <p:sp>
          <p:nvSpPr>
            <p:cNvPr id="102" name="Rectangle: Rounded Corners 101" descr="Finance and Administration Section">
              <a:extLst>
                <a:ext uri="{FF2B5EF4-FFF2-40B4-BE49-F238E27FC236}">
                  <a16:creationId xmlns:a16="http://schemas.microsoft.com/office/drawing/2014/main" id="{10A37151-7303-3AFF-2A6A-429D4F20ABFF}"/>
                </a:ext>
              </a:extLst>
            </p:cNvPr>
            <p:cNvSpPr/>
            <p:nvPr/>
          </p:nvSpPr>
          <p:spPr>
            <a:xfrm>
              <a:off x="4773562" y="5278848"/>
              <a:ext cx="1920708" cy="803638"/>
            </a:xfrm>
            <a:prstGeom prst="roundRect">
              <a:avLst/>
            </a:prstGeom>
            <a:solidFill>
              <a:schemeClr val="tx1">
                <a:lumMod val="65000"/>
                <a:lumOff val="35000"/>
              </a:schemeClr>
            </a:solidFill>
            <a:ln w="38100">
              <a:solidFill>
                <a:srgbClr val="255553"/>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b="1">
                  <a:solidFill>
                    <a:srgbClr val="FFFFFF"/>
                  </a:solidFill>
                  <a:latin typeface="Raleway" pitchFamily="2" charset="0"/>
                </a:rPr>
                <a:t>Finance &amp; Administration Section</a:t>
              </a:r>
              <a:endParaRPr lang="en-CA" b="1">
                <a:solidFill>
                  <a:srgbClr val="FFFFFF"/>
                </a:solidFill>
                <a:latin typeface="Raleway" pitchFamily="2" charset="0"/>
              </a:endParaRPr>
            </a:p>
          </p:txBody>
        </p:sp>
        <p:sp>
          <p:nvSpPr>
            <p:cNvPr id="107" name="Rectangle: Rounded Corners 106" descr="Liaison Officer">
              <a:extLst>
                <a:ext uri="{FF2B5EF4-FFF2-40B4-BE49-F238E27FC236}">
                  <a16:creationId xmlns:a16="http://schemas.microsoft.com/office/drawing/2014/main" id="{98338D24-227A-A39C-2F18-BEA5C7CBA735}"/>
                </a:ext>
              </a:extLst>
            </p:cNvPr>
            <p:cNvSpPr/>
            <p:nvPr/>
          </p:nvSpPr>
          <p:spPr>
            <a:xfrm>
              <a:off x="1955995" y="3870099"/>
              <a:ext cx="2342946" cy="277939"/>
            </a:xfrm>
            <a:prstGeom prst="roundRect">
              <a:avLst/>
            </a:prstGeom>
            <a:solidFill>
              <a:srgbClr val="007A37"/>
            </a:solidFill>
            <a:ln w="38100">
              <a:solidFill>
                <a:srgbClr val="255553"/>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buClr>
                  <a:schemeClr val="tx1"/>
                </a:buClr>
                <a:defRPr/>
              </a:pPr>
              <a:r>
                <a:rPr lang="en-CA" altLang="en-US" b="1">
                  <a:solidFill>
                    <a:schemeClr val="bg1"/>
                  </a:solidFill>
                  <a:latin typeface="Raleway" pitchFamily="2" charset="0"/>
                  <a:ea typeface="Verdana" panose="020B0604030504040204" pitchFamily="34" charset="0"/>
                  <a:cs typeface="Calibri" panose="020F0502020204030204" pitchFamily="34" charset="0"/>
                </a:rPr>
                <a:t>Scribe</a:t>
              </a:r>
            </a:p>
          </p:txBody>
        </p:sp>
        <p:cxnSp>
          <p:nvCxnSpPr>
            <p:cNvPr id="108" name="Straight Connector 107" descr="&quot;&quot;">
              <a:extLst>
                <a:ext uri="{FF2B5EF4-FFF2-40B4-BE49-F238E27FC236}">
                  <a16:creationId xmlns:a16="http://schemas.microsoft.com/office/drawing/2014/main" id="{412B4B11-E609-E7D9-8933-B1C813C34C4D}"/>
                </a:ext>
              </a:extLst>
            </p:cNvPr>
            <p:cNvCxnSpPr>
              <a:cxnSpLocks/>
            </p:cNvCxnSpPr>
            <p:nvPr/>
          </p:nvCxnSpPr>
          <p:spPr>
            <a:xfrm>
              <a:off x="4286242" y="4020980"/>
              <a:ext cx="93655" cy="0"/>
            </a:xfrm>
            <a:prstGeom prst="line">
              <a:avLst/>
            </a:prstGeom>
            <a:ln w="38100">
              <a:solidFill>
                <a:srgbClr val="255553"/>
              </a:solidFill>
            </a:ln>
          </p:spPr>
          <p:style>
            <a:lnRef idx="1">
              <a:schemeClr val="accent1"/>
            </a:lnRef>
            <a:fillRef idx="0">
              <a:schemeClr val="accent1"/>
            </a:fillRef>
            <a:effectRef idx="0">
              <a:schemeClr val="accent1"/>
            </a:effectRef>
            <a:fontRef idx="minor">
              <a:schemeClr val="tx1"/>
            </a:fontRef>
          </p:style>
        </p:cxnSp>
        <p:cxnSp>
          <p:nvCxnSpPr>
            <p:cNvPr id="109" name="Straight Connector 108" descr="&quot;&quot;">
              <a:extLst>
                <a:ext uri="{FF2B5EF4-FFF2-40B4-BE49-F238E27FC236}">
                  <a16:creationId xmlns:a16="http://schemas.microsoft.com/office/drawing/2014/main" id="{0667E66C-2BC8-E5A4-832A-6F1F1F781A0B}"/>
                </a:ext>
              </a:extLst>
            </p:cNvPr>
            <p:cNvCxnSpPr>
              <a:cxnSpLocks/>
            </p:cNvCxnSpPr>
            <p:nvPr/>
          </p:nvCxnSpPr>
          <p:spPr>
            <a:xfrm>
              <a:off x="4003691" y="4916735"/>
              <a:ext cx="0" cy="327173"/>
            </a:xfrm>
            <a:prstGeom prst="line">
              <a:avLst/>
            </a:prstGeom>
            <a:ln w="38100">
              <a:solidFill>
                <a:srgbClr val="255553"/>
              </a:solidFill>
            </a:ln>
          </p:spPr>
          <p:style>
            <a:lnRef idx="1">
              <a:schemeClr val="accent1"/>
            </a:lnRef>
            <a:fillRef idx="0">
              <a:schemeClr val="accent1"/>
            </a:fillRef>
            <a:effectRef idx="0">
              <a:schemeClr val="accent1"/>
            </a:effectRef>
            <a:fontRef idx="minor">
              <a:schemeClr val="tx1"/>
            </a:fontRef>
          </p:style>
        </p:cxnSp>
      </p:grpSp>
      <p:sp>
        <p:nvSpPr>
          <p:cNvPr id="47110" name="Slide Number Placeholder 4">
            <a:extLst>
              <a:ext uri="{FF2B5EF4-FFF2-40B4-BE49-F238E27FC236}">
                <a16:creationId xmlns:a16="http://schemas.microsoft.com/office/drawing/2014/main" id="{60FA32EC-F4DF-FA14-BC3E-1656EC7A1FC1}"/>
              </a:ext>
            </a:extLst>
          </p:cNvPr>
          <p:cNvSpPr>
            <a:spLocks noGrp="1" noChangeArrowheads="1"/>
          </p:cNvSpPr>
          <p:nvPr>
            <p:ph type="sldNum" sz="quarter" idx="14"/>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lnSpc>
                <a:spcPct val="90000"/>
              </a:lnSpc>
              <a:spcBef>
                <a:spcPts val="1000"/>
              </a:spcBef>
              <a:buClr>
                <a:schemeClr val="accent2"/>
              </a:buClr>
              <a:buSzPct val="75000"/>
              <a:buFont typeface="Arial" panose="020B0604020202020204" pitchFamily="34" charset="0"/>
              <a:defRPr sz="1600">
                <a:solidFill>
                  <a:schemeClr val="tx1"/>
                </a:solidFill>
                <a:latin typeface="Calibri" panose="020F0502020204030204" pitchFamily="34" charset="0"/>
              </a:defRPr>
            </a:lvl1pPr>
            <a:lvl2pPr marL="742950" indent="-28575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2pPr>
            <a:lvl3pPr marL="11430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3pPr>
            <a:lvl4pPr marL="16002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4pPr>
            <a:lvl5pPr marL="20574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9pPr>
          </a:lstStyle>
          <a:p>
            <a:pPr fontAlgn="base">
              <a:lnSpc>
                <a:spcPct val="100000"/>
              </a:lnSpc>
              <a:spcBef>
                <a:spcPct val="0"/>
              </a:spcBef>
              <a:spcAft>
                <a:spcPct val="0"/>
              </a:spcAft>
              <a:buClrTx/>
              <a:buSzTx/>
              <a:buFontTx/>
              <a:buNone/>
            </a:pPr>
            <a:fld id="{FC8F199A-E6F5-42CB-AE33-C1C028CDB7B0}" type="slidenum">
              <a:rPr lang="en-US" altLang="en-US" sz="1200" smtClean="0">
                <a:latin typeface="Raleway" pitchFamily="2" charset="0"/>
              </a:rPr>
              <a:pPr fontAlgn="base">
                <a:lnSpc>
                  <a:spcPct val="100000"/>
                </a:lnSpc>
                <a:spcBef>
                  <a:spcPct val="0"/>
                </a:spcBef>
                <a:spcAft>
                  <a:spcPct val="0"/>
                </a:spcAft>
                <a:buClrTx/>
                <a:buSzTx/>
                <a:buFontTx/>
                <a:buNone/>
              </a:pPr>
              <a:t>23</a:t>
            </a:fld>
            <a:endParaRPr lang="en-US" altLang="en-US" sz="1200">
              <a:latin typeface="Raleway" pitchFamily="2" charset="0"/>
            </a:endParaRPr>
          </a:p>
        </p:txBody>
      </p:sp>
      <p:sp>
        <p:nvSpPr>
          <p:cNvPr id="47111" name="Footer Placeholder 5">
            <a:extLst>
              <a:ext uri="{FF2B5EF4-FFF2-40B4-BE49-F238E27FC236}">
                <a16:creationId xmlns:a16="http://schemas.microsoft.com/office/drawing/2014/main" id="{99FFA27D-E497-8C37-5356-E54A92F0F909}"/>
              </a:ext>
            </a:extLst>
          </p:cNvPr>
          <p:cNvSpPr>
            <a:spLocks noGrp="1" noChangeArrowheads="1"/>
          </p:cNvSpPr>
          <p:nvPr>
            <p:ph type="ftr" sz="quarter" idx="15"/>
          </p:nvPr>
        </p:nvSpPr>
        <p:spPr bwMode="auto">
          <a:xfrm>
            <a:off x="974725" y="6378575"/>
            <a:ext cx="4025900" cy="3651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0" compatLnSpc="1">
            <a:prstTxWarp prst="textNoShape">
              <a:avLst/>
            </a:prstTxWarp>
          </a:bodyPr>
          <a:lstStyle>
            <a:lvl1pPr>
              <a:lnSpc>
                <a:spcPct val="90000"/>
              </a:lnSpc>
              <a:spcBef>
                <a:spcPts val="1000"/>
              </a:spcBef>
              <a:buClr>
                <a:schemeClr val="accent2"/>
              </a:buClr>
              <a:buSzPct val="75000"/>
              <a:buFont typeface="Arial" panose="020B0604020202020204" pitchFamily="34" charset="0"/>
              <a:defRPr sz="1600">
                <a:solidFill>
                  <a:schemeClr val="tx1"/>
                </a:solidFill>
                <a:latin typeface="Calibri" panose="020F0502020204030204" pitchFamily="34" charset="0"/>
              </a:defRPr>
            </a:lvl1pPr>
            <a:lvl2pPr marL="742950" indent="-28575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2pPr>
            <a:lvl3pPr marL="11430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3pPr>
            <a:lvl4pPr marL="16002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4pPr>
            <a:lvl5pPr marL="20574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9pPr>
          </a:lstStyle>
          <a:p>
            <a:pPr fontAlgn="base">
              <a:lnSpc>
                <a:spcPct val="100000"/>
              </a:lnSpc>
              <a:spcBef>
                <a:spcPct val="0"/>
              </a:spcBef>
              <a:spcAft>
                <a:spcPct val="0"/>
              </a:spcAft>
              <a:buClrTx/>
              <a:buSzTx/>
              <a:buFontTx/>
              <a:buNone/>
            </a:pPr>
            <a:r>
              <a:rPr lang="en-CA" altLang="en-US" sz="1200">
                <a:latin typeface="Raleway" pitchFamily="2" charset="0"/>
              </a:rPr>
              <a:t>Module 2</a:t>
            </a:r>
          </a:p>
        </p:txBody>
      </p:sp>
    </p:spTree>
    <p:custDataLst>
      <p:tags r:id="rId1"/>
    </p:custData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
            <a:extLst>
              <a:ext uri="{FF2B5EF4-FFF2-40B4-BE49-F238E27FC236}">
                <a16:creationId xmlns:a16="http://schemas.microsoft.com/office/drawing/2014/main" id="{944BD7FF-6230-205C-E992-B0900F5726DB}"/>
              </a:ext>
            </a:extLst>
          </p:cNvPr>
          <p:cNvSpPr txBox="1">
            <a:spLocks noGrp="1"/>
          </p:cNvSpPr>
          <p:nvPr>
            <p:ph type="title" idx="4294967295"/>
          </p:nvPr>
        </p:nvSpPr>
        <p:spPr>
          <a:xfrm>
            <a:off x="463061" y="248165"/>
            <a:ext cx="11275647" cy="865234"/>
          </a:xfrm>
        </p:spPr>
        <p:txBody>
          <a:bodyPr rot="0" spcFirstLastPara="0" vertOverflow="overflow" horzOverflow="overflow" spcCol="0" rtlCol="0" fromWordArt="0" forceAA="0">
            <a:normAutofit fontScale="97500"/>
          </a:bodyPr>
          <a:lstStyle>
            <a:lvl1pPr algn="l" defTabSz="914400" rtl="0" eaLnBrk="1" latinLnBrk="0" hangingPunct="1">
              <a:lnSpc>
                <a:spcPct val="90000"/>
              </a:lnSpc>
              <a:spcBef>
                <a:spcPct val="0"/>
              </a:spcBef>
              <a:buNone/>
              <a:defRPr sz="3200" b="1" i="0" kern="1200">
                <a:solidFill>
                  <a:schemeClr val="bg1"/>
                </a:solidFill>
                <a:latin typeface="+mn-lt"/>
                <a:ea typeface="+mj-ea"/>
                <a:cs typeface="Calibri" panose="020F0502020204030204" pitchFamily="34" charset="0"/>
              </a:defRPr>
            </a:lvl1pPr>
          </a:lstStyle>
          <a:p>
            <a:pPr fontAlgn="auto">
              <a:spcAft>
                <a:spcPts val="0"/>
              </a:spcAft>
              <a:defRPr/>
            </a:pPr>
            <a:r>
              <a:rPr lang="en-CA">
                <a:effectLst>
                  <a:outerShdw blurRad="38100" dist="38100" dir="2700000" algn="tl">
                    <a:srgbClr val="000000">
                      <a:alpha val="43137"/>
                    </a:srgbClr>
                  </a:outerShdw>
                </a:effectLst>
                <a:latin typeface="Raleway"/>
                <a:cs typeface="Calibri"/>
              </a:rPr>
              <a:t>Scenario Stage 1:</a:t>
            </a:r>
            <a:br>
              <a:rPr lang="en-CA" sz="3600">
                <a:effectLst>
                  <a:outerShdw blurRad="38100" dist="38100" dir="2700000" algn="tl">
                    <a:srgbClr val="000000">
                      <a:alpha val="43137"/>
                    </a:srgbClr>
                  </a:outerShdw>
                </a:effectLst>
                <a:latin typeface="Raleway" pitchFamily="2" charset="0"/>
              </a:rPr>
            </a:br>
            <a:r>
              <a:rPr lang="en-CA" sz="2000">
                <a:effectLst>
                  <a:outerShdw blurRad="38100" dist="38100" dir="2700000" algn="tl">
                    <a:srgbClr val="000000">
                      <a:alpha val="43137"/>
                    </a:srgbClr>
                  </a:outerShdw>
                </a:effectLst>
                <a:latin typeface="Raleway"/>
                <a:cs typeface="Calibri"/>
              </a:rPr>
              <a:t>Pumpers Move to Cottage</a:t>
            </a:r>
            <a:endParaRPr lang="en-CA" sz="2000">
              <a:effectLst>
                <a:outerShdw blurRad="38100" dist="38100" dir="2700000" algn="tl">
                  <a:srgbClr val="000000">
                    <a:alpha val="43137"/>
                  </a:srgbClr>
                </a:outerShdw>
              </a:effectLst>
              <a:highlight>
                <a:srgbClr val="FF00FF"/>
              </a:highlight>
              <a:latin typeface="Raleway"/>
              <a:cs typeface="Calibri"/>
            </a:endParaRPr>
          </a:p>
        </p:txBody>
      </p:sp>
      <p:sp>
        <p:nvSpPr>
          <p:cNvPr id="48131" name="Content Placeholder 3">
            <a:extLst>
              <a:ext uri="{FF2B5EF4-FFF2-40B4-BE49-F238E27FC236}">
                <a16:creationId xmlns:a16="http://schemas.microsoft.com/office/drawing/2014/main" id="{1ED61E43-3DF0-8745-D2F4-7A667C2E2E7C}"/>
              </a:ext>
            </a:extLst>
          </p:cNvPr>
          <p:cNvSpPr>
            <a:spLocks noGrp="1" noChangeArrowheads="1"/>
          </p:cNvSpPr>
          <p:nvPr>
            <p:ph idx="1"/>
          </p:nvPr>
        </p:nvSpPr>
        <p:spPr>
          <a:xfrm>
            <a:off x="374650" y="1441450"/>
            <a:ext cx="7150100" cy="2987675"/>
          </a:xfrm>
        </p:spPr>
        <p:txBody>
          <a:bodyPr/>
          <a:lstStyle/>
          <a:p>
            <a:pPr eaLnBrk="1" hangingPunct="1">
              <a:lnSpc>
                <a:spcPct val="100000"/>
              </a:lnSpc>
              <a:spcBef>
                <a:spcPct val="0"/>
              </a:spcBef>
            </a:pPr>
            <a:r>
              <a:rPr lang="en-CA" altLang="en-US">
                <a:latin typeface="Raleway" pitchFamily="2" charset="0"/>
              </a:rPr>
              <a:t>Two pumpers are designated as the Cottage </a:t>
            </a:r>
            <a:r>
              <a:rPr lang="en-CA" altLang="en-US" b="1">
                <a:latin typeface="Raleway" pitchFamily="2" charset="0"/>
              </a:rPr>
              <a:t>Strike Team </a:t>
            </a:r>
            <a:r>
              <a:rPr lang="en-CA" altLang="en-US">
                <a:latin typeface="Raleway" pitchFamily="2" charset="0"/>
              </a:rPr>
              <a:t>to move to the cottages to try to get ahead of the fire. They also check to see if the cottages are inhabited and, if so, evacuate them. The third pumper stays in position adjacent to the small clearing. </a:t>
            </a:r>
          </a:p>
          <a:p>
            <a:pPr eaLnBrk="1" hangingPunct="1">
              <a:lnSpc>
                <a:spcPct val="100000"/>
              </a:lnSpc>
              <a:spcBef>
                <a:spcPct val="0"/>
              </a:spcBef>
            </a:pPr>
            <a:endParaRPr lang="en-CA" altLang="en-US">
              <a:latin typeface="Raleway" pitchFamily="2" charset="0"/>
            </a:endParaRPr>
          </a:p>
          <a:p>
            <a:pPr eaLnBrk="1" hangingPunct="1">
              <a:lnSpc>
                <a:spcPct val="100000"/>
              </a:lnSpc>
              <a:spcBef>
                <a:spcPct val="0"/>
              </a:spcBef>
            </a:pPr>
            <a:r>
              <a:rPr lang="en-CA" altLang="en-US">
                <a:latin typeface="Raleway" pitchFamily="2" charset="0"/>
              </a:rPr>
              <a:t>As the smoke rises, people arrive to watch flames shooting above the trees. </a:t>
            </a:r>
          </a:p>
          <a:p>
            <a:pPr eaLnBrk="1" hangingPunct="1">
              <a:lnSpc>
                <a:spcPct val="100000"/>
              </a:lnSpc>
              <a:spcBef>
                <a:spcPct val="0"/>
              </a:spcBef>
            </a:pPr>
            <a:endParaRPr lang="en-CA" altLang="en-US">
              <a:latin typeface="Raleway" pitchFamily="2" charset="0"/>
            </a:endParaRPr>
          </a:p>
        </p:txBody>
      </p:sp>
      <p:sp>
        <p:nvSpPr>
          <p:cNvPr id="11" name="Content Placeholder 3">
            <a:extLst>
              <a:ext uri="{FF2B5EF4-FFF2-40B4-BE49-F238E27FC236}">
                <a16:creationId xmlns:a16="http://schemas.microsoft.com/office/drawing/2014/main" id="{F960DC84-F2EE-0B64-1339-E255E04792B4}"/>
              </a:ext>
            </a:extLst>
          </p:cNvPr>
          <p:cNvSpPr txBox="1">
            <a:spLocks/>
          </p:cNvSpPr>
          <p:nvPr/>
        </p:nvSpPr>
        <p:spPr>
          <a:xfrm>
            <a:off x="8207375" y="1441450"/>
            <a:ext cx="3752850" cy="2171700"/>
          </a:xfrm>
          <a:prstGeom prst="rect">
            <a:avLst/>
          </a:prstGeom>
          <a:solidFill>
            <a:schemeClr val="accent2">
              <a:lumMod val="20000"/>
              <a:lumOff val="80000"/>
            </a:schemeClr>
          </a:solidFill>
          <a:effectLst>
            <a:outerShdw blurRad="50800" dist="38100" dir="2700000" algn="tl" rotWithShape="0">
              <a:prstClr val="black">
                <a:alpha val="40000"/>
              </a:prstClr>
            </a:outerShdw>
          </a:effectLst>
        </p:spPr>
        <p:txBody>
          <a:bodyPr>
            <a:normAutofit/>
          </a:bodyPr>
          <a:lstStyle>
            <a:lvl1pPr marL="0" indent="0" algn="l" defTabSz="914400" rtl="0" eaLnBrk="1" latinLnBrk="0" hangingPunct="1">
              <a:lnSpc>
                <a:spcPct val="90000"/>
              </a:lnSpc>
              <a:spcBef>
                <a:spcPts val="1000"/>
              </a:spcBef>
              <a:buClr>
                <a:schemeClr val="accent2"/>
              </a:buClr>
              <a:buSzPct val="75000"/>
              <a:buFont typeface="Arial" panose="020B0604020202020204" pitchFamily="34" charset="0"/>
              <a:buNone/>
              <a:defRPr sz="1800" kern="1200">
                <a:solidFill>
                  <a:schemeClr val="tx1"/>
                </a:solidFill>
                <a:latin typeface="Raleway" panose="00000500000000000000" pitchFamily="50" charset="0"/>
                <a:ea typeface="+mn-ea"/>
                <a:cs typeface="+mn-cs"/>
              </a:defRPr>
            </a:lvl1pPr>
            <a:lvl2pPr marL="685800" indent="-228600" algn="l" defTabSz="914400" rtl="0" eaLnBrk="1" latinLnBrk="0" hangingPunct="1">
              <a:lnSpc>
                <a:spcPct val="90000"/>
              </a:lnSpc>
              <a:spcBef>
                <a:spcPts val="500"/>
              </a:spcBef>
              <a:buClr>
                <a:schemeClr val="accent2"/>
              </a:buClr>
              <a:buSzPct val="75000"/>
              <a:buFont typeface="Arial" panose="020B0604020202020204" pitchFamily="34" charset="0"/>
              <a:buChar char="•"/>
              <a:defRPr sz="1800" kern="1200">
                <a:solidFill>
                  <a:schemeClr val="tx1"/>
                </a:solidFill>
                <a:latin typeface="Raleway" panose="00000500000000000000" pitchFamily="50" charset="0"/>
                <a:ea typeface="+mn-ea"/>
                <a:cs typeface="+mn-cs"/>
              </a:defRPr>
            </a:lvl2pPr>
            <a:lvl3pPr marL="1143000" indent="-228600" algn="l" defTabSz="914400" rtl="0" eaLnBrk="1" latinLnBrk="0" hangingPunct="1">
              <a:lnSpc>
                <a:spcPct val="90000"/>
              </a:lnSpc>
              <a:spcBef>
                <a:spcPts val="500"/>
              </a:spcBef>
              <a:buClr>
                <a:schemeClr val="accent2"/>
              </a:buClr>
              <a:buSzPct val="75000"/>
              <a:buFont typeface="Arial" panose="020B0604020202020204" pitchFamily="34" charset="0"/>
              <a:buChar char="•"/>
              <a:defRPr sz="1800" kern="1200">
                <a:solidFill>
                  <a:schemeClr val="tx1"/>
                </a:solidFill>
                <a:latin typeface="Raleway" panose="00000500000000000000" pitchFamily="50" charset="0"/>
                <a:ea typeface="+mn-ea"/>
                <a:cs typeface="+mn-cs"/>
              </a:defRPr>
            </a:lvl3pPr>
            <a:lvl4pPr marL="1600200" indent="-228600" algn="l" defTabSz="914400" rtl="0" eaLnBrk="1" latinLnBrk="0" hangingPunct="1">
              <a:lnSpc>
                <a:spcPct val="90000"/>
              </a:lnSpc>
              <a:spcBef>
                <a:spcPts val="500"/>
              </a:spcBef>
              <a:buClr>
                <a:schemeClr val="accent2"/>
              </a:buClr>
              <a:buSzPct val="75000"/>
              <a:buFont typeface="Arial" panose="020B0604020202020204" pitchFamily="34" charset="0"/>
              <a:buChar char="•"/>
              <a:defRPr sz="1800" kern="1200">
                <a:solidFill>
                  <a:schemeClr val="tx1"/>
                </a:solidFill>
                <a:latin typeface="Raleway" panose="00000500000000000000" pitchFamily="50" charset="0"/>
                <a:ea typeface="+mn-ea"/>
                <a:cs typeface="+mn-cs"/>
              </a:defRPr>
            </a:lvl4pPr>
            <a:lvl5pPr marL="2057400" indent="-228600" algn="l" defTabSz="914400" rtl="0" eaLnBrk="1" latinLnBrk="0" hangingPunct="1">
              <a:lnSpc>
                <a:spcPct val="90000"/>
              </a:lnSpc>
              <a:spcBef>
                <a:spcPts val="500"/>
              </a:spcBef>
              <a:buClr>
                <a:schemeClr val="accent2"/>
              </a:buClr>
              <a:buSzPct val="75000"/>
              <a:buFont typeface="Arial" panose="020B0604020202020204" pitchFamily="34" charset="0"/>
              <a:buChar char="•"/>
              <a:defRPr sz="1800" kern="1200">
                <a:solidFill>
                  <a:schemeClr val="tx1"/>
                </a:solidFill>
                <a:latin typeface="Raleway" panose="00000500000000000000" pitchFamily="50"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auto">
              <a:spcAft>
                <a:spcPts val="0"/>
              </a:spcAft>
              <a:defRPr/>
            </a:pPr>
            <a:r>
              <a:rPr lang="en-CA" sz="2000" b="1">
                <a:latin typeface="Raleway" pitchFamily="2" charset="0"/>
              </a:rPr>
              <a:t>Strike Team</a:t>
            </a:r>
          </a:p>
          <a:p>
            <a:pPr marL="285750" indent="-285750" fontAlgn="auto">
              <a:spcAft>
                <a:spcPts val="0"/>
              </a:spcAft>
              <a:buFont typeface="Arial" panose="020B0604020202020204" pitchFamily="34" charset="0"/>
              <a:buChar char="•"/>
              <a:defRPr/>
            </a:pPr>
            <a:r>
              <a:rPr lang="en-US">
                <a:solidFill>
                  <a:srgbClr val="000000"/>
                </a:solidFill>
                <a:latin typeface="Raleway" pitchFamily="2" charset="0"/>
              </a:rPr>
              <a:t>A functional team composed of the same kind and type of resources, assembled to accomplish a particular purpose. A Strike Team is headed by a </a:t>
            </a:r>
            <a:r>
              <a:rPr lang="en-US" b="1">
                <a:solidFill>
                  <a:srgbClr val="000000"/>
                </a:solidFill>
                <a:latin typeface="Raleway" pitchFamily="2" charset="0"/>
              </a:rPr>
              <a:t>Leader</a:t>
            </a:r>
            <a:r>
              <a:rPr lang="en-US">
                <a:solidFill>
                  <a:srgbClr val="000000"/>
                </a:solidFill>
                <a:latin typeface="Raleway" pitchFamily="2" charset="0"/>
              </a:rPr>
              <a:t>. </a:t>
            </a:r>
            <a:endParaRPr lang="en-US" sz="2000">
              <a:solidFill>
                <a:srgbClr val="000000"/>
              </a:solidFill>
              <a:latin typeface="Raleway" pitchFamily="2" charset="0"/>
            </a:endParaRPr>
          </a:p>
        </p:txBody>
      </p:sp>
      <p:grpSp>
        <p:nvGrpSpPr>
          <p:cNvPr id="48133" name="Group 19" descr="Evolving IMS structure: Incident Commander now leads the Cottage Strike Team and 3rd Pumper.">
            <a:extLst>
              <a:ext uri="{FF2B5EF4-FFF2-40B4-BE49-F238E27FC236}">
                <a16:creationId xmlns:a16="http://schemas.microsoft.com/office/drawing/2014/main" id="{295D845F-0A25-C13E-160A-7E1509645CB6}"/>
              </a:ext>
            </a:extLst>
          </p:cNvPr>
          <p:cNvGrpSpPr>
            <a:grpSpLocks/>
          </p:cNvGrpSpPr>
          <p:nvPr/>
        </p:nvGrpSpPr>
        <p:grpSpPr bwMode="auto">
          <a:xfrm>
            <a:off x="2335213" y="3722688"/>
            <a:ext cx="4038600" cy="2435225"/>
            <a:chOff x="1630374" y="3903005"/>
            <a:chExt cx="4038570" cy="2436040"/>
          </a:xfrm>
        </p:grpSpPr>
        <p:pic>
          <p:nvPicPr>
            <p:cNvPr id="48136" name="Picture 18">
              <a:extLst>
                <a:ext uri="{FF2B5EF4-FFF2-40B4-BE49-F238E27FC236}">
                  <a16:creationId xmlns:a16="http://schemas.microsoft.com/office/drawing/2014/main" id="{469A14A7-CBA5-57CB-101E-0D356BC3A74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630374" y="4172232"/>
              <a:ext cx="4038570" cy="2166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8137" name="TextBox 5">
              <a:extLst>
                <a:ext uri="{FF2B5EF4-FFF2-40B4-BE49-F238E27FC236}">
                  <a16:creationId xmlns:a16="http://schemas.microsoft.com/office/drawing/2014/main" id="{BAFFA7EB-4514-40E6-8D0E-EBC0FFEA40B3}"/>
                </a:ext>
              </a:extLst>
            </p:cNvPr>
            <p:cNvSpPr txBox="1">
              <a:spLocks noChangeArrowheads="1"/>
            </p:cNvSpPr>
            <p:nvPr/>
          </p:nvSpPr>
          <p:spPr bwMode="auto">
            <a:xfrm>
              <a:off x="2588763" y="3903005"/>
              <a:ext cx="2529338"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Clr>
                  <a:schemeClr val="accent2"/>
                </a:buClr>
                <a:buSzPct val="75000"/>
                <a:buFont typeface="Arial" panose="020B0604020202020204" pitchFamily="34" charset="0"/>
                <a:defRPr sz="1600">
                  <a:solidFill>
                    <a:schemeClr val="tx1"/>
                  </a:solidFill>
                  <a:latin typeface="Calibri" panose="020F0502020204030204" pitchFamily="34" charset="0"/>
                </a:defRPr>
              </a:lvl1pPr>
              <a:lvl2pPr marL="742950" indent="-28575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2pPr>
              <a:lvl3pPr marL="11430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3pPr>
              <a:lvl4pPr marL="16002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4pPr>
              <a:lvl5pPr marL="20574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9pPr>
            </a:lstStyle>
            <a:p>
              <a:pPr eaLnBrk="1" hangingPunct="1">
                <a:lnSpc>
                  <a:spcPct val="100000"/>
                </a:lnSpc>
                <a:spcBef>
                  <a:spcPct val="0"/>
                </a:spcBef>
                <a:buClrTx/>
                <a:buSzTx/>
                <a:buFontTx/>
                <a:buNone/>
              </a:pPr>
              <a:r>
                <a:rPr lang="en-US" altLang="en-US">
                  <a:latin typeface="Raleway" pitchFamily="2" charset="0"/>
                </a:rPr>
                <a:t>Evolving IMS Structure:</a:t>
              </a:r>
              <a:endParaRPr lang="en-CA" altLang="en-US"/>
            </a:p>
          </p:txBody>
        </p:sp>
      </p:grpSp>
      <p:sp>
        <p:nvSpPr>
          <p:cNvPr id="48134" name="Slide Number Placeholder 4">
            <a:extLst>
              <a:ext uri="{FF2B5EF4-FFF2-40B4-BE49-F238E27FC236}">
                <a16:creationId xmlns:a16="http://schemas.microsoft.com/office/drawing/2014/main" id="{E7B3B479-A189-E23E-2CEF-FEEC36AAA831}"/>
              </a:ext>
            </a:extLst>
          </p:cNvPr>
          <p:cNvSpPr>
            <a:spLocks noGrp="1" noChangeArrowheads="1"/>
          </p:cNvSpPr>
          <p:nvPr>
            <p:ph type="sldNum" sz="quarter" idx="14"/>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lnSpc>
                <a:spcPct val="90000"/>
              </a:lnSpc>
              <a:spcBef>
                <a:spcPts val="1000"/>
              </a:spcBef>
              <a:buClr>
                <a:schemeClr val="accent2"/>
              </a:buClr>
              <a:buSzPct val="75000"/>
              <a:buFont typeface="Arial" panose="020B0604020202020204" pitchFamily="34" charset="0"/>
              <a:defRPr sz="1600">
                <a:solidFill>
                  <a:schemeClr val="tx1"/>
                </a:solidFill>
                <a:latin typeface="Calibri" panose="020F0502020204030204" pitchFamily="34" charset="0"/>
              </a:defRPr>
            </a:lvl1pPr>
            <a:lvl2pPr marL="742950" indent="-28575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2pPr>
            <a:lvl3pPr marL="11430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3pPr>
            <a:lvl4pPr marL="16002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4pPr>
            <a:lvl5pPr marL="20574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9pPr>
          </a:lstStyle>
          <a:p>
            <a:pPr fontAlgn="base">
              <a:lnSpc>
                <a:spcPct val="100000"/>
              </a:lnSpc>
              <a:spcBef>
                <a:spcPct val="0"/>
              </a:spcBef>
              <a:spcAft>
                <a:spcPct val="0"/>
              </a:spcAft>
              <a:buClrTx/>
              <a:buSzTx/>
              <a:buFontTx/>
              <a:buNone/>
            </a:pPr>
            <a:fld id="{AB67F2C1-FADD-4184-AC22-228187B87B85}" type="slidenum">
              <a:rPr lang="en-US" altLang="en-US" sz="1200" smtClean="0">
                <a:latin typeface="Raleway" pitchFamily="2" charset="0"/>
              </a:rPr>
              <a:pPr fontAlgn="base">
                <a:lnSpc>
                  <a:spcPct val="100000"/>
                </a:lnSpc>
                <a:spcBef>
                  <a:spcPct val="0"/>
                </a:spcBef>
                <a:spcAft>
                  <a:spcPct val="0"/>
                </a:spcAft>
                <a:buClrTx/>
                <a:buSzTx/>
                <a:buFontTx/>
                <a:buNone/>
              </a:pPr>
              <a:t>24</a:t>
            </a:fld>
            <a:endParaRPr lang="en-US" altLang="en-US" sz="1200">
              <a:latin typeface="Raleway" pitchFamily="2" charset="0"/>
            </a:endParaRPr>
          </a:p>
        </p:txBody>
      </p:sp>
      <p:sp>
        <p:nvSpPr>
          <p:cNvPr id="48135" name="Footer Placeholder 5">
            <a:extLst>
              <a:ext uri="{FF2B5EF4-FFF2-40B4-BE49-F238E27FC236}">
                <a16:creationId xmlns:a16="http://schemas.microsoft.com/office/drawing/2014/main" id="{0D1E1EF9-718B-F213-8F17-043D4F2BD232}"/>
              </a:ext>
            </a:extLst>
          </p:cNvPr>
          <p:cNvSpPr>
            <a:spLocks noGrp="1" noChangeArrowheads="1"/>
          </p:cNvSpPr>
          <p:nvPr>
            <p:ph type="ftr" sz="quarter" idx="15"/>
          </p:nvPr>
        </p:nvSpPr>
        <p:spPr bwMode="auto">
          <a:xfrm>
            <a:off x="974725" y="6378575"/>
            <a:ext cx="4025900" cy="3651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0" compatLnSpc="1">
            <a:prstTxWarp prst="textNoShape">
              <a:avLst/>
            </a:prstTxWarp>
          </a:bodyPr>
          <a:lstStyle>
            <a:lvl1pPr>
              <a:lnSpc>
                <a:spcPct val="90000"/>
              </a:lnSpc>
              <a:spcBef>
                <a:spcPts val="1000"/>
              </a:spcBef>
              <a:buClr>
                <a:schemeClr val="accent2"/>
              </a:buClr>
              <a:buSzPct val="75000"/>
              <a:buFont typeface="Arial" panose="020B0604020202020204" pitchFamily="34" charset="0"/>
              <a:defRPr sz="1600">
                <a:solidFill>
                  <a:schemeClr val="tx1"/>
                </a:solidFill>
                <a:latin typeface="Calibri" panose="020F0502020204030204" pitchFamily="34" charset="0"/>
              </a:defRPr>
            </a:lvl1pPr>
            <a:lvl2pPr marL="742950" indent="-28575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2pPr>
            <a:lvl3pPr marL="11430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3pPr>
            <a:lvl4pPr marL="16002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4pPr>
            <a:lvl5pPr marL="20574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9pPr>
          </a:lstStyle>
          <a:p>
            <a:pPr fontAlgn="base">
              <a:lnSpc>
                <a:spcPct val="100000"/>
              </a:lnSpc>
              <a:spcBef>
                <a:spcPct val="0"/>
              </a:spcBef>
              <a:spcAft>
                <a:spcPct val="0"/>
              </a:spcAft>
              <a:buClrTx/>
              <a:buSzTx/>
              <a:buFontTx/>
              <a:buNone/>
            </a:pPr>
            <a:r>
              <a:rPr lang="en-CA" altLang="en-US" sz="1200">
                <a:latin typeface="Raleway" pitchFamily="2" charset="0"/>
              </a:rPr>
              <a:t>Module 2</a:t>
            </a:r>
          </a:p>
        </p:txBody>
      </p:sp>
    </p:spTree>
    <p:custDataLst>
      <p:tags r:id="rId1"/>
    </p:custData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55CE89-2D0E-DAB3-7AA4-1080FE81693D}"/>
              </a:ext>
            </a:extLst>
          </p:cNvPr>
          <p:cNvSpPr>
            <a:spLocks noGrp="1"/>
          </p:cNvSpPr>
          <p:nvPr>
            <p:ph type="title"/>
          </p:nvPr>
        </p:nvSpPr>
        <p:spPr>
          <a:xfrm>
            <a:off x="461963" y="258763"/>
            <a:ext cx="11274425" cy="865187"/>
          </a:xfrm>
        </p:spPr>
        <p:txBody>
          <a:bodyPr rtlCol="0">
            <a:normAutofit/>
          </a:bodyPr>
          <a:lstStyle/>
          <a:p>
            <a:pPr eaLnBrk="1" fontAlgn="auto" hangingPunct="1">
              <a:spcAft>
                <a:spcPts val="0"/>
              </a:spcAft>
              <a:defRPr/>
            </a:pPr>
            <a:r>
              <a:rPr lang="en-CA">
                <a:latin typeface="Raleway"/>
                <a:cs typeface="Calibri"/>
              </a:rPr>
              <a:t>Scenario Stage 1:</a:t>
            </a:r>
            <a:br>
              <a:rPr lang="en-CA" sz="3600"/>
            </a:br>
            <a:r>
              <a:rPr lang="en-CA" sz="2000">
                <a:latin typeface="Raleway"/>
                <a:cs typeface="Calibri"/>
              </a:rPr>
              <a:t>Request for Police Assistance</a:t>
            </a:r>
            <a:endParaRPr lang="en-CA" sz="3600">
              <a:latin typeface="Raleway"/>
              <a:cs typeface="Calibri"/>
            </a:endParaRPr>
          </a:p>
        </p:txBody>
      </p:sp>
      <p:sp>
        <p:nvSpPr>
          <p:cNvPr id="50179" name="Content Placeholder 3">
            <a:extLst>
              <a:ext uri="{FF2B5EF4-FFF2-40B4-BE49-F238E27FC236}">
                <a16:creationId xmlns:a16="http://schemas.microsoft.com/office/drawing/2014/main" id="{92A919D5-3D4D-E186-6994-44259D36018A}"/>
              </a:ext>
            </a:extLst>
          </p:cNvPr>
          <p:cNvSpPr>
            <a:spLocks noGrp="1" noChangeArrowheads="1"/>
          </p:cNvSpPr>
          <p:nvPr>
            <p:ph idx="1"/>
          </p:nvPr>
        </p:nvSpPr>
        <p:spPr>
          <a:xfrm>
            <a:off x="463550" y="1416050"/>
            <a:ext cx="5842000" cy="4749800"/>
          </a:xfrm>
        </p:spPr>
        <p:txBody>
          <a:bodyPr/>
          <a:lstStyle/>
          <a:p>
            <a:pPr eaLnBrk="1" hangingPunct="1"/>
            <a:r>
              <a:rPr lang="en-CA" altLang="en-US" dirty="0">
                <a:latin typeface="Raleway" pitchFamily="2" charset="0"/>
                <a:cs typeface="Arial" panose="020B0604020202020204" pitchFamily="34" charset="0"/>
              </a:rPr>
              <a:t>The Incident Commander requests emergency medical services (EMS) to stand by in case of responder or civilian injuries. The IC also notifies Ontario's Ministry of Natural Resources (MNR) through an MNR Representative in the town about the extent of the fire and its location adjacent to Crown Lands. </a:t>
            </a:r>
            <a:r>
              <a:rPr lang="en-CA" altLang="en-US" dirty="0">
                <a:solidFill>
                  <a:srgbClr val="000000"/>
                </a:solidFill>
                <a:latin typeface="Raleway" pitchFamily="2" charset="0"/>
              </a:rPr>
              <a:t> </a:t>
            </a:r>
          </a:p>
          <a:p>
            <a:pPr eaLnBrk="1" hangingPunct="1"/>
            <a:r>
              <a:rPr lang="en-CA" altLang="en-US" dirty="0">
                <a:solidFill>
                  <a:srgbClr val="000000"/>
                </a:solidFill>
                <a:latin typeface="Raleway" pitchFamily="2" charset="0"/>
              </a:rPr>
              <a:t>The IC is concerned about people potentially blocking the only access road and being in danger if the fire changes direction. Police assistance is requested to direct onlookers away from the area and to close the road and a section of the highway.</a:t>
            </a:r>
            <a:endParaRPr lang="en-CA" altLang="en-US" dirty="0">
              <a:latin typeface="Raleway" pitchFamily="2" charset="0"/>
            </a:endParaRPr>
          </a:p>
        </p:txBody>
      </p:sp>
      <p:pic>
        <p:nvPicPr>
          <p:cNvPr id="8" name="Picture 7" descr="Close-up of a paramedic's vehicle">
            <a:extLst>
              <a:ext uri="{FF2B5EF4-FFF2-40B4-BE49-F238E27FC236}">
                <a16:creationId xmlns:a16="http://schemas.microsoft.com/office/drawing/2014/main" id="{7FA8AC5A-6F9E-D868-D17A-58BB1BE4EAB4}"/>
              </a:ext>
            </a:extLst>
          </p:cNvPr>
          <p:cNvPicPr>
            <a:picLocks noChangeAspect="1"/>
          </p:cNvPicPr>
          <p:nvPr/>
        </p:nvPicPr>
        <p:blipFill>
          <a:blip r:embed="rId3"/>
          <a:stretch>
            <a:fillRect/>
          </a:stretch>
        </p:blipFill>
        <p:spPr>
          <a:xfrm>
            <a:off x="7785100" y="1692275"/>
            <a:ext cx="3763963" cy="2509838"/>
          </a:xfrm>
          <a:prstGeom prst="rect">
            <a:avLst/>
          </a:prstGeom>
          <a:ln>
            <a:noFill/>
          </a:ln>
          <a:effectLst>
            <a:outerShdw blurRad="292100" dist="139700" dir="2700000" algn="tl" rotWithShape="0">
              <a:srgbClr val="333333">
                <a:alpha val="65000"/>
              </a:srgbClr>
            </a:outerShdw>
          </a:effectLst>
        </p:spPr>
      </p:pic>
      <p:sp>
        <p:nvSpPr>
          <p:cNvPr id="50181" name="Slide Number Placeholder 4">
            <a:extLst>
              <a:ext uri="{FF2B5EF4-FFF2-40B4-BE49-F238E27FC236}">
                <a16:creationId xmlns:a16="http://schemas.microsoft.com/office/drawing/2014/main" id="{5FA8D060-77AA-481A-8E0F-32BAF8B60B7F}"/>
              </a:ext>
            </a:extLst>
          </p:cNvPr>
          <p:cNvSpPr>
            <a:spLocks noGrp="1" noChangeArrowheads="1"/>
          </p:cNvSpPr>
          <p:nvPr>
            <p:ph type="sldNum" sz="quarter" idx="14"/>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lnSpc>
                <a:spcPct val="90000"/>
              </a:lnSpc>
              <a:spcBef>
                <a:spcPts val="1000"/>
              </a:spcBef>
              <a:buClr>
                <a:schemeClr val="accent2"/>
              </a:buClr>
              <a:buSzPct val="75000"/>
              <a:buFont typeface="Arial" panose="020B0604020202020204" pitchFamily="34" charset="0"/>
              <a:defRPr sz="1600">
                <a:solidFill>
                  <a:schemeClr val="tx1"/>
                </a:solidFill>
                <a:latin typeface="Calibri" panose="020F0502020204030204" pitchFamily="34" charset="0"/>
              </a:defRPr>
            </a:lvl1pPr>
            <a:lvl2pPr marL="742950" indent="-28575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2pPr>
            <a:lvl3pPr marL="11430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3pPr>
            <a:lvl4pPr marL="16002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4pPr>
            <a:lvl5pPr marL="20574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9pPr>
          </a:lstStyle>
          <a:p>
            <a:pPr fontAlgn="base">
              <a:lnSpc>
                <a:spcPct val="100000"/>
              </a:lnSpc>
              <a:spcBef>
                <a:spcPct val="0"/>
              </a:spcBef>
              <a:spcAft>
                <a:spcPct val="0"/>
              </a:spcAft>
              <a:buClrTx/>
              <a:buSzTx/>
              <a:buFontTx/>
              <a:buNone/>
            </a:pPr>
            <a:fld id="{37D34E39-45F6-4943-81A9-6DA267041149}" type="slidenum">
              <a:rPr lang="en-US" altLang="en-US" sz="1200" smtClean="0">
                <a:latin typeface="Raleway" pitchFamily="2" charset="0"/>
              </a:rPr>
              <a:pPr fontAlgn="base">
                <a:lnSpc>
                  <a:spcPct val="100000"/>
                </a:lnSpc>
                <a:spcBef>
                  <a:spcPct val="0"/>
                </a:spcBef>
                <a:spcAft>
                  <a:spcPct val="0"/>
                </a:spcAft>
                <a:buClrTx/>
                <a:buSzTx/>
                <a:buFontTx/>
                <a:buNone/>
              </a:pPr>
              <a:t>25</a:t>
            </a:fld>
            <a:endParaRPr lang="en-US" altLang="en-US" sz="1200">
              <a:latin typeface="Raleway" pitchFamily="2" charset="0"/>
            </a:endParaRPr>
          </a:p>
        </p:txBody>
      </p:sp>
      <p:sp>
        <p:nvSpPr>
          <p:cNvPr id="50182" name="Footer Placeholder 5">
            <a:extLst>
              <a:ext uri="{FF2B5EF4-FFF2-40B4-BE49-F238E27FC236}">
                <a16:creationId xmlns:a16="http://schemas.microsoft.com/office/drawing/2014/main" id="{98E3E53F-2856-08B7-2150-3B7249C4C7AA}"/>
              </a:ext>
            </a:extLst>
          </p:cNvPr>
          <p:cNvSpPr>
            <a:spLocks noGrp="1" noChangeArrowheads="1"/>
          </p:cNvSpPr>
          <p:nvPr>
            <p:ph type="ftr" sz="quarter" idx="15"/>
          </p:nvPr>
        </p:nvSpPr>
        <p:spPr bwMode="auto">
          <a:xfrm>
            <a:off x="974725" y="6378575"/>
            <a:ext cx="4025900" cy="3651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0" compatLnSpc="1">
            <a:prstTxWarp prst="textNoShape">
              <a:avLst/>
            </a:prstTxWarp>
          </a:bodyPr>
          <a:lstStyle>
            <a:lvl1pPr>
              <a:lnSpc>
                <a:spcPct val="90000"/>
              </a:lnSpc>
              <a:spcBef>
                <a:spcPts val="1000"/>
              </a:spcBef>
              <a:buClr>
                <a:schemeClr val="accent2"/>
              </a:buClr>
              <a:buSzPct val="75000"/>
              <a:buFont typeface="Arial" panose="020B0604020202020204" pitchFamily="34" charset="0"/>
              <a:defRPr sz="1600">
                <a:solidFill>
                  <a:schemeClr val="tx1"/>
                </a:solidFill>
                <a:latin typeface="Calibri" panose="020F0502020204030204" pitchFamily="34" charset="0"/>
              </a:defRPr>
            </a:lvl1pPr>
            <a:lvl2pPr marL="742950" indent="-28575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2pPr>
            <a:lvl3pPr marL="11430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3pPr>
            <a:lvl4pPr marL="16002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4pPr>
            <a:lvl5pPr marL="20574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9pPr>
          </a:lstStyle>
          <a:p>
            <a:pPr fontAlgn="base">
              <a:lnSpc>
                <a:spcPct val="100000"/>
              </a:lnSpc>
              <a:spcBef>
                <a:spcPct val="0"/>
              </a:spcBef>
              <a:spcAft>
                <a:spcPct val="0"/>
              </a:spcAft>
              <a:buClrTx/>
              <a:buSzTx/>
              <a:buFontTx/>
              <a:buNone/>
            </a:pPr>
            <a:r>
              <a:rPr lang="en-CA" altLang="en-US" sz="1200">
                <a:latin typeface="Raleway" pitchFamily="2" charset="0"/>
              </a:rPr>
              <a:t>Module 2</a:t>
            </a:r>
          </a:p>
        </p:txBody>
      </p:sp>
    </p:spTree>
    <p:custDataLst>
      <p:tags r:id="rId1"/>
    </p:custData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ADE2B4-E04E-F227-7D7C-5B0E70AA5D61}"/>
              </a:ext>
            </a:extLst>
          </p:cNvPr>
          <p:cNvSpPr>
            <a:spLocks noGrp="1"/>
          </p:cNvSpPr>
          <p:nvPr>
            <p:ph type="title"/>
          </p:nvPr>
        </p:nvSpPr>
        <p:spPr>
          <a:xfrm>
            <a:off x="461963" y="250825"/>
            <a:ext cx="11274425" cy="865188"/>
          </a:xfrm>
        </p:spPr>
        <p:txBody>
          <a:bodyPr rtlCol="0">
            <a:normAutofit fontScale="90000"/>
          </a:bodyPr>
          <a:lstStyle/>
          <a:p>
            <a:pPr eaLnBrk="1" fontAlgn="auto" hangingPunct="1">
              <a:spcAft>
                <a:spcPts val="0"/>
              </a:spcAft>
              <a:defRPr/>
            </a:pPr>
            <a:r>
              <a:rPr lang="en-CA" sz="3600"/>
              <a:t>Scenario Stage 1:</a:t>
            </a:r>
            <a:br>
              <a:rPr lang="en-CA" sz="3600"/>
            </a:br>
            <a:r>
              <a:rPr lang="en-CA" sz="2200"/>
              <a:t>Incident Command Post Established</a:t>
            </a:r>
            <a:endParaRPr lang="en-CA" sz="3600"/>
          </a:p>
        </p:txBody>
      </p:sp>
      <p:sp>
        <p:nvSpPr>
          <p:cNvPr id="51203" name="Content Placeholder 3">
            <a:extLst>
              <a:ext uri="{FF2B5EF4-FFF2-40B4-BE49-F238E27FC236}">
                <a16:creationId xmlns:a16="http://schemas.microsoft.com/office/drawing/2014/main" id="{39B0A3D4-3676-0AF4-8F09-49657E00B6A4}"/>
              </a:ext>
            </a:extLst>
          </p:cNvPr>
          <p:cNvSpPr>
            <a:spLocks noGrp="1" noChangeArrowheads="1"/>
          </p:cNvSpPr>
          <p:nvPr>
            <p:ph idx="1"/>
          </p:nvPr>
        </p:nvSpPr>
        <p:spPr>
          <a:xfrm>
            <a:off x="463550" y="1328738"/>
            <a:ext cx="7308850" cy="3679825"/>
          </a:xfrm>
        </p:spPr>
        <p:txBody>
          <a:bodyPr/>
          <a:lstStyle/>
          <a:p>
            <a:pPr eaLnBrk="1" hangingPunct="1">
              <a:lnSpc>
                <a:spcPct val="100000"/>
              </a:lnSpc>
              <a:spcBef>
                <a:spcPct val="0"/>
              </a:spcBef>
            </a:pPr>
            <a:r>
              <a:rPr lang="en-CA" altLang="en-US" dirty="0">
                <a:latin typeface="Raleway" pitchFamily="2" charset="0"/>
              </a:rPr>
              <a:t>Recognizing that incident response is quickly expanding, the Incident Commander relocates the </a:t>
            </a:r>
            <a:r>
              <a:rPr lang="en-CA" altLang="en-US" b="1" dirty="0">
                <a:latin typeface="Raleway" pitchFamily="2" charset="0"/>
              </a:rPr>
              <a:t>Incident Command Post (ICP) </a:t>
            </a:r>
            <a:r>
              <a:rPr lang="en-CA" altLang="en-US" dirty="0">
                <a:latin typeface="Raleway" pitchFamily="2" charset="0"/>
              </a:rPr>
              <a:t>from the cab of his fire truck to an unused office in a small strip mall at the junction of the dirt road and the local highway. It is located away from the immediate dangers of the flames and smoke but close enough to the area to maintain contact with all personnel and resources.</a:t>
            </a:r>
          </a:p>
        </p:txBody>
      </p:sp>
      <p:sp>
        <p:nvSpPr>
          <p:cNvPr id="3" name="Content Placeholder 3">
            <a:extLst>
              <a:ext uri="{FF2B5EF4-FFF2-40B4-BE49-F238E27FC236}">
                <a16:creationId xmlns:a16="http://schemas.microsoft.com/office/drawing/2014/main" id="{8A36A650-5087-ADBE-ACDE-91DDA9AFEC1E}"/>
              </a:ext>
            </a:extLst>
          </p:cNvPr>
          <p:cNvSpPr txBox="1">
            <a:spLocks/>
          </p:cNvSpPr>
          <p:nvPr/>
        </p:nvSpPr>
        <p:spPr>
          <a:xfrm>
            <a:off x="7832725" y="1400175"/>
            <a:ext cx="4167188" cy="3395663"/>
          </a:xfrm>
          <a:prstGeom prst="rect">
            <a:avLst/>
          </a:prstGeom>
          <a:solidFill>
            <a:schemeClr val="accent2">
              <a:lumMod val="20000"/>
              <a:lumOff val="80000"/>
            </a:schemeClr>
          </a:solidFill>
          <a:ln>
            <a:noFill/>
          </a:ln>
          <a:effectLst>
            <a:outerShdw blurRad="50800" dist="38100" dir="2700000" algn="tl" rotWithShape="0">
              <a:prstClr val="black">
                <a:alpha val="40000"/>
              </a:prstClr>
            </a:outerShdw>
          </a:effectLst>
        </p:spPr>
        <p:style>
          <a:lnRef idx="1">
            <a:schemeClr val="accent2"/>
          </a:lnRef>
          <a:fillRef idx="2">
            <a:schemeClr val="accent2"/>
          </a:fillRef>
          <a:effectRef idx="1">
            <a:schemeClr val="accent2"/>
          </a:effectRef>
          <a:fontRef idx="minor">
            <a:schemeClr val="dk1"/>
          </a:fontRef>
        </p:style>
        <p:txBody>
          <a:bodyPr>
            <a:normAutofit/>
          </a:bodyPr>
          <a:lstStyle>
            <a:lvl1pPr marL="0" indent="0" algn="l" defTabSz="914400" rtl="0" eaLnBrk="1" latinLnBrk="0" hangingPunct="1">
              <a:lnSpc>
                <a:spcPct val="90000"/>
              </a:lnSpc>
              <a:spcBef>
                <a:spcPts val="1000"/>
              </a:spcBef>
              <a:buClr>
                <a:schemeClr val="accent2"/>
              </a:buClr>
              <a:buSzPct val="75000"/>
              <a:buFont typeface="Arial" panose="020B0604020202020204" pitchFamily="34" charset="0"/>
              <a:buNone/>
              <a:defRPr sz="1800" kern="1200">
                <a:solidFill>
                  <a:schemeClr val="dk1"/>
                </a:solidFill>
                <a:latin typeface="Raleway" panose="00000500000000000000" pitchFamily="50" charset="0"/>
                <a:ea typeface="+mn-ea"/>
                <a:cs typeface="+mn-cs"/>
              </a:defRPr>
            </a:lvl1pPr>
            <a:lvl2pPr marL="685800" indent="-228600" algn="l" defTabSz="914400" rtl="0" eaLnBrk="1" latinLnBrk="0" hangingPunct="1">
              <a:lnSpc>
                <a:spcPct val="90000"/>
              </a:lnSpc>
              <a:spcBef>
                <a:spcPts val="500"/>
              </a:spcBef>
              <a:buClr>
                <a:schemeClr val="accent2"/>
              </a:buClr>
              <a:buSzPct val="75000"/>
              <a:buFont typeface="Arial" panose="020B0604020202020204" pitchFamily="34" charset="0"/>
              <a:buChar char="•"/>
              <a:defRPr sz="1800" kern="1200">
                <a:solidFill>
                  <a:schemeClr val="dk1"/>
                </a:solidFill>
                <a:latin typeface="Raleway" panose="00000500000000000000" pitchFamily="50" charset="0"/>
                <a:ea typeface="+mn-ea"/>
                <a:cs typeface="+mn-cs"/>
              </a:defRPr>
            </a:lvl2pPr>
            <a:lvl3pPr marL="1143000" indent="-228600" algn="l" defTabSz="914400" rtl="0" eaLnBrk="1" latinLnBrk="0" hangingPunct="1">
              <a:lnSpc>
                <a:spcPct val="90000"/>
              </a:lnSpc>
              <a:spcBef>
                <a:spcPts val="500"/>
              </a:spcBef>
              <a:buClr>
                <a:schemeClr val="accent2"/>
              </a:buClr>
              <a:buSzPct val="75000"/>
              <a:buFont typeface="Arial" panose="020B0604020202020204" pitchFamily="34" charset="0"/>
              <a:buChar char="•"/>
              <a:defRPr sz="1800" kern="1200">
                <a:solidFill>
                  <a:schemeClr val="dk1"/>
                </a:solidFill>
                <a:latin typeface="Raleway" panose="00000500000000000000" pitchFamily="50" charset="0"/>
                <a:ea typeface="+mn-ea"/>
                <a:cs typeface="+mn-cs"/>
              </a:defRPr>
            </a:lvl3pPr>
            <a:lvl4pPr marL="1600200" indent="-228600" algn="l" defTabSz="914400" rtl="0" eaLnBrk="1" latinLnBrk="0" hangingPunct="1">
              <a:lnSpc>
                <a:spcPct val="90000"/>
              </a:lnSpc>
              <a:spcBef>
                <a:spcPts val="500"/>
              </a:spcBef>
              <a:buClr>
                <a:schemeClr val="accent2"/>
              </a:buClr>
              <a:buSzPct val="75000"/>
              <a:buFont typeface="Arial" panose="020B0604020202020204" pitchFamily="34" charset="0"/>
              <a:buChar char="•"/>
              <a:defRPr sz="1800" kern="1200">
                <a:solidFill>
                  <a:schemeClr val="dk1"/>
                </a:solidFill>
                <a:latin typeface="Raleway" panose="00000500000000000000" pitchFamily="50" charset="0"/>
                <a:ea typeface="+mn-ea"/>
                <a:cs typeface="+mn-cs"/>
              </a:defRPr>
            </a:lvl4pPr>
            <a:lvl5pPr marL="2057400" indent="-228600" algn="l" defTabSz="914400" rtl="0" eaLnBrk="1" latinLnBrk="0" hangingPunct="1">
              <a:lnSpc>
                <a:spcPct val="90000"/>
              </a:lnSpc>
              <a:spcBef>
                <a:spcPts val="500"/>
              </a:spcBef>
              <a:buClr>
                <a:schemeClr val="accent2"/>
              </a:buClr>
              <a:buSzPct val="75000"/>
              <a:buFont typeface="Arial" panose="020B0604020202020204" pitchFamily="34" charset="0"/>
              <a:buChar char="•"/>
              <a:defRPr sz="1800" kern="1200">
                <a:solidFill>
                  <a:schemeClr val="dk1"/>
                </a:solidFill>
                <a:latin typeface="Raleway" panose="00000500000000000000" pitchFamily="50"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9pPr>
          </a:lstStyle>
          <a:p>
            <a:pPr fontAlgn="auto">
              <a:spcAft>
                <a:spcPts val="0"/>
              </a:spcAft>
              <a:defRPr/>
            </a:pPr>
            <a:r>
              <a:rPr lang="en-US" b="1" dirty="0">
                <a:solidFill>
                  <a:schemeClr val="tx1"/>
                </a:solidFill>
                <a:latin typeface="Raleway" pitchFamily="2" charset="0"/>
              </a:rPr>
              <a:t>Incident Command Post</a:t>
            </a:r>
          </a:p>
          <a:p>
            <a:pPr marL="285750" indent="-285750" fontAlgn="auto">
              <a:lnSpc>
                <a:spcPct val="100000"/>
              </a:lnSpc>
              <a:spcBef>
                <a:spcPts val="0"/>
              </a:spcBef>
              <a:spcAft>
                <a:spcPts val="0"/>
              </a:spcAft>
              <a:buFont typeface="Arial" panose="020B0604020202020204" pitchFamily="34" charset="0"/>
              <a:buChar char="•"/>
              <a:defRPr/>
            </a:pPr>
            <a:r>
              <a:rPr lang="en-US" dirty="0">
                <a:solidFill>
                  <a:schemeClr val="tx1"/>
                </a:solidFill>
                <a:latin typeface="Raleway" pitchFamily="2" charset="0"/>
              </a:rPr>
              <a:t>The location from which the IC oversees incident management. It is the headquarters of Incident Command only.</a:t>
            </a:r>
          </a:p>
          <a:p>
            <a:pPr marL="285750" indent="-285750" fontAlgn="auto">
              <a:lnSpc>
                <a:spcPct val="100000"/>
              </a:lnSpc>
              <a:spcBef>
                <a:spcPts val="0"/>
              </a:spcBef>
              <a:spcAft>
                <a:spcPts val="0"/>
              </a:spcAft>
              <a:buFont typeface="Arial" panose="020B0604020202020204" pitchFamily="34" charset="0"/>
              <a:buChar char="•"/>
              <a:defRPr/>
            </a:pPr>
            <a:r>
              <a:rPr lang="en-US" dirty="0">
                <a:solidFill>
                  <a:schemeClr val="tx1"/>
                </a:solidFill>
                <a:latin typeface="Raleway" pitchFamily="2" charset="0"/>
              </a:rPr>
              <a:t>There is only one ICP per incident but may change location during an incident.</a:t>
            </a:r>
          </a:p>
          <a:p>
            <a:pPr marL="285750" indent="-285750" fontAlgn="auto">
              <a:lnSpc>
                <a:spcPct val="100000"/>
              </a:lnSpc>
              <a:spcBef>
                <a:spcPts val="0"/>
              </a:spcBef>
              <a:spcAft>
                <a:spcPts val="0"/>
              </a:spcAft>
              <a:buFont typeface="Arial" panose="020B0604020202020204" pitchFamily="34" charset="0"/>
              <a:buChar char="•"/>
              <a:defRPr/>
            </a:pPr>
            <a:r>
              <a:rPr lang="en-US" dirty="0">
                <a:solidFill>
                  <a:schemeClr val="tx1"/>
                </a:solidFill>
                <a:latin typeface="Raleway" pitchFamily="2" charset="0"/>
              </a:rPr>
              <a:t>A vehicle, trailer, tent or a building may serve as the ICP, according to what is available and appropriate. </a:t>
            </a:r>
          </a:p>
        </p:txBody>
      </p:sp>
      <p:pic>
        <p:nvPicPr>
          <p:cNvPr id="8" name="Picture 2" descr="Firefighters looking at documents.&#10;">
            <a:extLst>
              <a:ext uri="{FF2B5EF4-FFF2-40B4-BE49-F238E27FC236}">
                <a16:creationId xmlns:a16="http://schemas.microsoft.com/office/drawing/2014/main" id="{646C4AB5-1E56-1E9D-242A-F72714A8825E}"/>
              </a:ext>
            </a:extLst>
          </p:cNvPr>
          <p:cNvPicPr>
            <a:picLocks noChangeAspect="1" noChangeArrowheads="1"/>
          </p:cNvPicPr>
          <p:nvPr/>
        </p:nvPicPr>
        <p:blipFill>
          <a:blip r:embed="rId3"/>
          <a:srcRect/>
          <a:stretch>
            <a:fillRect/>
          </a:stretch>
        </p:blipFill>
        <p:spPr bwMode="auto">
          <a:xfrm>
            <a:off x="2178050" y="3592513"/>
            <a:ext cx="3940175" cy="2606675"/>
          </a:xfrm>
          <a:prstGeom prst="rect">
            <a:avLst/>
          </a:prstGeom>
          <a:ln>
            <a:noFill/>
          </a:ln>
          <a:effectLst>
            <a:outerShdw blurRad="190500" algn="tl" rotWithShape="0">
              <a:srgbClr val="000000">
                <a:alpha val="70000"/>
              </a:srgbClr>
            </a:outerShdw>
          </a:effectLst>
        </p:spPr>
      </p:pic>
      <p:sp>
        <p:nvSpPr>
          <p:cNvPr id="51206" name="Slide Number Placeholder 4">
            <a:extLst>
              <a:ext uri="{FF2B5EF4-FFF2-40B4-BE49-F238E27FC236}">
                <a16:creationId xmlns:a16="http://schemas.microsoft.com/office/drawing/2014/main" id="{30493FCA-0809-9E24-7FE7-2E1001C3A0BD}"/>
              </a:ext>
            </a:extLst>
          </p:cNvPr>
          <p:cNvSpPr>
            <a:spLocks noGrp="1" noChangeArrowheads="1"/>
          </p:cNvSpPr>
          <p:nvPr>
            <p:ph type="sldNum" sz="quarter" idx="14"/>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lnSpc>
                <a:spcPct val="90000"/>
              </a:lnSpc>
              <a:spcBef>
                <a:spcPts val="1000"/>
              </a:spcBef>
              <a:buClr>
                <a:schemeClr val="accent2"/>
              </a:buClr>
              <a:buSzPct val="75000"/>
              <a:buFont typeface="Arial" panose="020B0604020202020204" pitchFamily="34" charset="0"/>
              <a:defRPr sz="1600">
                <a:solidFill>
                  <a:schemeClr val="tx1"/>
                </a:solidFill>
                <a:latin typeface="Calibri" panose="020F0502020204030204" pitchFamily="34" charset="0"/>
              </a:defRPr>
            </a:lvl1pPr>
            <a:lvl2pPr marL="742950" indent="-28575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2pPr>
            <a:lvl3pPr marL="11430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3pPr>
            <a:lvl4pPr marL="16002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4pPr>
            <a:lvl5pPr marL="20574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9pPr>
          </a:lstStyle>
          <a:p>
            <a:pPr fontAlgn="base">
              <a:lnSpc>
                <a:spcPct val="100000"/>
              </a:lnSpc>
              <a:spcBef>
                <a:spcPct val="0"/>
              </a:spcBef>
              <a:spcAft>
                <a:spcPct val="0"/>
              </a:spcAft>
              <a:buClrTx/>
              <a:buSzTx/>
              <a:buFontTx/>
              <a:buNone/>
            </a:pPr>
            <a:fld id="{CB553592-A24F-48F3-B575-7A9797131ED7}" type="slidenum">
              <a:rPr lang="en-US" altLang="en-US" sz="1200" smtClean="0">
                <a:latin typeface="Raleway" pitchFamily="2" charset="0"/>
              </a:rPr>
              <a:pPr fontAlgn="base">
                <a:lnSpc>
                  <a:spcPct val="100000"/>
                </a:lnSpc>
                <a:spcBef>
                  <a:spcPct val="0"/>
                </a:spcBef>
                <a:spcAft>
                  <a:spcPct val="0"/>
                </a:spcAft>
                <a:buClrTx/>
                <a:buSzTx/>
                <a:buFontTx/>
                <a:buNone/>
              </a:pPr>
              <a:t>26</a:t>
            </a:fld>
            <a:endParaRPr lang="en-US" altLang="en-US" sz="1200">
              <a:latin typeface="Raleway" pitchFamily="2" charset="0"/>
            </a:endParaRPr>
          </a:p>
        </p:txBody>
      </p:sp>
      <p:sp>
        <p:nvSpPr>
          <p:cNvPr id="51207" name="Footer Placeholder 5">
            <a:extLst>
              <a:ext uri="{FF2B5EF4-FFF2-40B4-BE49-F238E27FC236}">
                <a16:creationId xmlns:a16="http://schemas.microsoft.com/office/drawing/2014/main" id="{2BBB745B-EFEB-CBE6-D984-07921D8925B4}"/>
              </a:ext>
            </a:extLst>
          </p:cNvPr>
          <p:cNvSpPr>
            <a:spLocks noGrp="1" noChangeArrowheads="1"/>
          </p:cNvSpPr>
          <p:nvPr>
            <p:ph type="ftr" sz="quarter" idx="15"/>
          </p:nvPr>
        </p:nvSpPr>
        <p:spPr bwMode="auto">
          <a:xfrm>
            <a:off x="974725" y="6378575"/>
            <a:ext cx="4025900" cy="3651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0" compatLnSpc="1">
            <a:prstTxWarp prst="textNoShape">
              <a:avLst/>
            </a:prstTxWarp>
          </a:bodyPr>
          <a:lstStyle>
            <a:lvl1pPr>
              <a:lnSpc>
                <a:spcPct val="90000"/>
              </a:lnSpc>
              <a:spcBef>
                <a:spcPts val="1000"/>
              </a:spcBef>
              <a:buClr>
                <a:schemeClr val="accent2"/>
              </a:buClr>
              <a:buSzPct val="75000"/>
              <a:buFont typeface="Arial" panose="020B0604020202020204" pitchFamily="34" charset="0"/>
              <a:defRPr sz="1600">
                <a:solidFill>
                  <a:schemeClr val="tx1"/>
                </a:solidFill>
                <a:latin typeface="Calibri" panose="020F0502020204030204" pitchFamily="34" charset="0"/>
              </a:defRPr>
            </a:lvl1pPr>
            <a:lvl2pPr marL="742950" indent="-28575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2pPr>
            <a:lvl3pPr marL="11430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3pPr>
            <a:lvl4pPr marL="16002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4pPr>
            <a:lvl5pPr marL="20574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9pPr>
          </a:lstStyle>
          <a:p>
            <a:pPr fontAlgn="base">
              <a:lnSpc>
                <a:spcPct val="100000"/>
              </a:lnSpc>
              <a:spcBef>
                <a:spcPct val="0"/>
              </a:spcBef>
              <a:spcAft>
                <a:spcPct val="0"/>
              </a:spcAft>
              <a:buClrTx/>
              <a:buSzTx/>
              <a:buFontTx/>
              <a:buNone/>
            </a:pPr>
            <a:r>
              <a:rPr lang="en-CA" altLang="en-US" sz="1200">
                <a:latin typeface="Raleway" pitchFamily="2" charset="0"/>
              </a:rPr>
              <a:t>Module 2</a:t>
            </a:r>
          </a:p>
        </p:txBody>
      </p:sp>
    </p:spTree>
    <p:custDataLst>
      <p:tags r:id="rId1"/>
    </p:custData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AC544E-9DF5-C961-6BAC-600371C9CF99}"/>
              </a:ext>
            </a:extLst>
          </p:cNvPr>
          <p:cNvSpPr>
            <a:spLocks noGrp="1"/>
          </p:cNvSpPr>
          <p:nvPr>
            <p:ph type="title"/>
          </p:nvPr>
        </p:nvSpPr>
        <p:spPr>
          <a:xfrm>
            <a:off x="461512" y="247118"/>
            <a:ext cx="11275647" cy="865234"/>
          </a:xfrm>
        </p:spPr>
        <p:txBody>
          <a:bodyPr rtlCol="0">
            <a:normAutofit fontScale="90000"/>
          </a:bodyPr>
          <a:lstStyle/>
          <a:p>
            <a:pPr eaLnBrk="1" fontAlgn="auto" hangingPunct="1">
              <a:spcAft>
                <a:spcPts val="0"/>
              </a:spcAft>
              <a:defRPr/>
            </a:pPr>
            <a:r>
              <a:rPr lang="en-CA" sz="3600"/>
              <a:t>Scenario Stage 1:</a:t>
            </a:r>
            <a:br>
              <a:rPr lang="en-CA" sz="3600"/>
            </a:br>
            <a:r>
              <a:rPr lang="en-CA" sz="2200"/>
              <a:t>Police Arrive and are Briefed</a:t>
            </a:r>
            <a:endParaRPr lang="en-CA" sz="2200">
              <a:highlight>
                <a:srgbClr val="FF00FF"/>
              </a:highlight>
            </a:endParaRPr>
          </a:p>
        </p:txBody>
      </p:sp>
      <p:sp>
        <p:nvSpPr>
          <p:cNvPr id="52227" name="Content Placeholder 3">
            <a:extLst>
              <a:ext uri="{FF2B5EF4-FFF2-40B4-BE49-F238E27FC236}">
                <a16:creationId xmlns:a16="http://schemas.microsoft.com/office/drawing/2014/main" id="{16292C2A-AE55-5AF1-F69C-29D089B3F160}"/>
              </a:ext>
            </a:extLst>
          </p:cNvPr>
          <p:cNvSpPr>
            <a:spLocks noGrp="1" noChangeArrowheads="1"/>
          </p:cNvSpPr>
          <p:nvPr>
            <p:ph idx="1"/>
          </p:nvPr>
        </p:nvSpPr>
        <p:spPr>
          <a:xfrm>
            <a:off x="463550" y="1328738"/>
            <a:ext cx="5927725" cy="3679825"/>
          </a:xfrm>
        </p:spPr>
        <p:txBody>
          <a:bodyPr/>
          <a:lstStyle/>
          <a:p>
            <a:pPr eaLnBrk="1" hangingPunct="1"/>
            <a:r>
              <a:rPr lang="en-CA" altLang="en-US" dirty="0">
                <a:latin typeface="Raleway" pitchFamily="2" charset="0"/>
              </a:rPr>
              <a:t>Four police officers, in two vehicles, </a:t>
            </a:r>
            <a:r>
              <a:rPr lang="en-CA" altLang="en-US" b="1" dirty="0">
                <a:latin typeface="Raleway" pitchFamily="2" charset="0"/>
              </a:rPr>
              <a:t>Check-In </a:t>
            </a:r>
            <a:r>
              <a:rPr lang="en-CA" altLang="en-US" dirty="0">
                <a:latin typeface="Raleway" pitchFamily="2" charset="0"/>
              </a:rPr>
              <a:t>to the new Incident Command Post. After a short briefing they are designated as the Law Enforcement Strike Team and assigned to control traffic and the crowd of onlookers. </a:t>
            </a:r>
          </a:p>
        </p:txBody>
      </p:sp>
      <p:sp>
        <p:nvSpPr>
          <p:cNvPr id="3" name="Content Placeholder 3">
            <a:extLst>
              <a:ext uri="{FF2B5EF4-FFF2-40B4-BE49-F238E27FC236}">
                <a16:creationId xmlns:a16="http://schemas.microsoft.com/office/drawing/2014/main" id="{99023FC8-54E5-36E3-2C22-15E4E639D6F9}"/>
              </a:ext>
            </a:extLst>
          </p:cNvPr>
          <p:cNvSpPr txBox="1">
            <a:spLocks/>
          </p:cNvSpPr>
          <p:nvPr/>
        </p:nvSpPr>
        <p:spPr>
          <a:xfrm>
            <a:off x="7421563" y="1400175"/>
            <a:ext cx="4578350" cy="2832100"/>
          </a:xfrm>
          <a:prstGeom prst="rect">
            <a:avLst/>
          </a:prstGeom>
          <a:solidFill>
            <a:schemeClr val="accent2">
              <a:lumMod val="20000"/>
              <a:lumOff val="80000"/>
            </a:schemeClr>
          </a:solidFill>
          <a:ln>
            <a:noFill/>
          </a:ln>
          <a:effectLst>
            <a:outerShdw blurRad="50800" dist="38100" dir="2700000" algn="tl" rotWithShape="0">
              <a:prstClr val="black">
                <a:alpha val="40000"/>
              </a:prstClr>
            </a:outerShdw>
          </a:effectLst>
        </p:spPr>
        <p:style>
          <a:lnRef idx="1">
            <a:schemeClr val="accent2"/>
          </a:lnRef>
          <a:fillRef idx="2">
            <a:schemeClr val="accent2"/>
          </a:fillRef>
          <a:effectRef idx="1">
            <a:schemeClr val="accent2"/>
          </a:effectRef>
          <a:fontRef idx="minor">
            <a:schemeClr val="dk1"/>
          </a:fontRef>
        </p:style>
        <p:txBody>
          <a:bodyPr>
            <a:normAutofit/>
          </a:bodyPr>
          <a:lstStyle>
            <a:lvl1pPr marL="0" indent="0" algn="l" defTabSz="914400" rtl="0" eaLnBrk="1" latinLnBrk="0" hangingPunct="1">
              <a:lnSpc>
                <a:spcPct val="90000"/>
              </a:lnSpc>
              <a:spcBef>
                <a:spcPts val="1000"/>
              </a:spcBef>
              <a:buClr>
                <a:schemeClr val="accent2"/>
              </a:buClr>
              <a:buSzPct val="75000"/>
              <a:buFont typeface="Arial" panose="020B0604020202020204" pitchFamily="34" charset="0"/>
              <a:buNone/>
              <a:defRPr sz="1800" kern="1200">
                <a:solidFill>
                  <a:schemeClr val="dk1"/>
                </a:solidFill>
                <a:latin typeface="Raleway" panose="00000500000000000000" pitchFamily="50" charset="0"/>
                <a:ea typeface="+mn-ea"/>
                <a:cs typeface="+mn-cs"/>
              </a:defRPr>
            </a:lvl1pPr>
            <a:lvl2pPr marL="685800" indent="-228600" algn="l" defTabSz="914400" rtl="0" eaLnBrk="1" latinLnBrk="0" hangingPunct="1">
              <a:lnSpc>
                <a:spcPct val="90000"/>
              </a:lnSpc>
              <a:spcBef>
                <a:spcPts val="500"/>
              </a:spcBef>
              <a:buClr>
                <a:schemeClr val="accent2"/>
              </a:buClr>
              <a:buSzPct val="75000"/>
              <a:buFont typeface="Arial" panose="020B0604020202020204" pitchFamily="34" charset="0"/>
              <a:buChar char="•"/>
              <a:defRPr sz="1800" kern="1200">
                <a:solidFill>
                  <a:schemeClr val="dk1"/>
                </a:solidFill>
                <a:latin typeface="Raleway" panose="00000500000000000000" pitchFamily="50" charset="0"/>
                <a:ea typeface="+mn-ea"/>
                <a:cs typeface="+mn-cs"/>
              </a:defRPr>
            </a:lvl2pPr>
            <a:lvl3pPr marL="1143000" indent="-228600" algn="l" defTabSz="914400" rtl="0" eaLnBrk="1" latinLnBrk="0" hangingPunct="1">
              <a:lnSpc>
                <a:spcPct val="90000"/>
              </a:lnSpc>
              <a:spcBef>
                <a:spcPts val="500"/>
              </a:spcBef>
              <a:buClr>
                <a:schemeClr val="accent2"/>
              </a:buClr>
              <a:buSzPct val="75000"/>
              <a:buFont typeface="Arial" panose="020B0604020202020204" pitchFamily="34" charset="0"/>
              <a:buChar char="•"/>
              <a:defRPr sz="1800" kern="1200">
                <a:solidFill>
                  <a:schemeClr val="dk1"/>
                </a:solidFill>
                <a:latin typeface="Raleway" panose="00000500000000000000" pitchFamily="50" charset="0"/>
                <a:ea typeface="+mn-ea"/>
                <a:cs typeface="+mn-cs"/>
              </a:defRPr>
            </a:lvl3pPr>
            <a:lvl4pPr marL="1600200" indent="-228600" algn="l" defTabSz="914400" rtl="0" eaLnBrk="1" latinLnBrk="0" hangingPunct="1">
              <a:lnSpc>
                <a:spcPct val="90000"/>
              </a:lnSpc>
              <a:spcBef>
                <a:spcPts val="500"/>
              </a:spcBef>
              <a:buClr>
                <a:schemeClr val="accent2"/>
              </a:buClr>
              <a:buSzPct val="75000"/>
              <a:buFont typeface="Arial" panose="020B0604020202020204" pitchFamily="34" charset="0"/>
              <a:buChar char="•"/>
              <a:defRPr sz="1800" kern="1200">
                <a:solidFill>
                  <a:schemeClr val="dk1"/>
                </a:solidFill>
                <a:latin typeface="Raleway" panose="00000500000000000000" pitchFamily="50" charset="0"/>
                <a:ea typeface="+mn-ea"/>
                <a:cs typeface="+mn-cs"/>
              </a:defRPr>
            </a:lvl4pPr>
            <a:lvl5pPr marL="2057400" indent="-228600" algn="l" defTabSz="914400" rtl="0" eaLnBrk="1" latinLnBrk="0" hangingPunct="1">
              <a:lnSpc>
                <a:spcPct val="90000"/>
              </a:lnSpc>
              <a:spcBef>
                <a:spcPts val="500"/>
              </a:spcBef>
              <a:buClr>
                <a:schemeClr val="accent2"/>
              </a:buClr>
              <a:buSzPct val="75000"/>
              <a:buFont typeface="Arial" panose="020B0604020202020204" pitchFamily="34" charset="0"/>
              <a:buChar char="•"/>
              <a:defRPr sz="1800" kern="1200">
                <a:solidFill>
                  <a:schemeClr val="dk1"/>
                </a:solidFill>
                <a:latin typeface="Raleway" panose="00000500000000000000" pitchFamily="50"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9pPr>
          </a:lstStyle>
          <a:p>
            <a:pPr fontAlgn="auto">
              <a:lnSpc>
                <a:spcPct val="110000"/>
              </a:lnSpc>
              <a:spcBef>
                <a:spcPts val="0"/>
              </a:spcBef>
              <a:spcAft>
                <a:spcPts val="0"/>
              </a:spcAft>
              <a:defRPr/>
            </a:pPr>
            <a:r>
              <a:rPr lang="en-US" b="1" dirty="0">
                <a:solidFill>
                  <a:schemeClr val="tx1"/>
                </a:solidFill>
                <a:latin typeface="Raleway" pitchFamily="2" charset="0"/>
              </a:rPr>
              <a:t>Check-In </a:t>
            </a:r>
            <a:endParaRPr lang="en-US" dirty="0">
              <a:solidFill>
                <a:schemeClr val="tx1"/>
              </a:solidFill>
              <a:latin typeface="Raleway" pitchFamily="2" charset="0"/>
            </a:endParaRPr>
          </a:p>
          <a:p>
            <a:pPr marL="285750" indent="-285750" fontAlgn="auto">
              <a:lnSpc>
                <a:spcPct val="110000"/>
              </a:lnSpc>
              <a:spcBef>
                <a:spcPts val="0"/>
              </a:spcBef>
              <a:spcAft>
                <a:spcPts val="0"/>
              </a:spcAft>
              <a:buFont typeface="Arial" panose="020B0604020202020204" pitchFamily="34" charset="0"/>
              <a:buChar char="•"/>
              <a:defRPr/>
            </a:pPr>
            <a:r>
              <a:rPr lang="en-CA" dirty="0"/>
              <a:t>The process through which resources first report to an incident. </a:t>
            </a:r>
            <a:endParaRPr lang="en-US" dirty="0">
              <a:solidFill>
                <a:schemeClr val="tx1"/>
              </a:solidFill>
              <a:latin typeface="Raleway" pitchFamily="2" charset="0"/>
            </a:endParaRPr>
          </a:p>
          <a:p>
            <a:pPr marL="285750" indent="-285750" fontAlgn="auto">
              <a:lnSpc>
                <a:spcPct val="110000"/>
              </a:lnSpc>
              <a:spcBef>
                <a:spcPts val="0"/>
              </a:spcBef>
              <a:spcAft>
                <a:spcPts val="0"/>
              </a:spcAft>
              <a:buFont typeface="Arial" panose="020B0604020202020204" pitchFamily="34" charset="0"/>
              <a:buChar char="•"/>
              <a:defRPr/>
            </a:pPr>
            <a:r>
              <a:rPr lang="en-US" dirty="0">
                <a:solidFill>
                  <a:schemeClr val="tx1"/>
                </a:solidFill>
                <a:latin typeface="Raleway" pitchFamily="2" charset="0"/>
              </a:rPr>
              <a:t>All operational resources must check in on arrival at an incident. This may be as simple as announcing a unit’s arrival by radio, approaching the Incident Commander or completing a sign-in sheet. </a:t>
            </a:r>
          </a:p>
        </p:txBody>
      </p:sp>
      <p:grpSp>
        <p:nvGrpSpPr>
          <p:cNvPr id="52229" name="Group 19" descr="Evolving IMS structure: the Incident Commander now leads 3 teams: 1. Cottage Strike Team, 2. 3rd Pumper and 3. Law Enforcement Strike Team.">
            <a:extLst>
              <a:ext uri="{FF2B5EF4-FFF2-40B4-BE49-F238E27FC236}">
                <a16:creationId xmlns:a16="http://schemas.microsoft.com/office/drawing/2014/main" id="{3A840D12-BBE5-4519-8CD0-5107812585F1}"/>
              </a:ext>
            </a:extLst>
          </p:cNvPr>
          <p:cNvGrpSpPr>
            <a:grpSpLocks/>
          </p:cNvGrpSpPr>
          <p:nvPr/>
        </p:nvGrpSpPr>
        <p:grpSpPr bwMode="auto">
          <a:xfrm>
            <a:off x="331788" y="3168650"/>
            <a:ext cx="6259512" cy="2425700"/>
            <a:chOff x="203658" y="3429000"/>
            <a:chExt cx="6258014" cy="2425535"/>
          </a:xfrm>
        </p:grpSpPr>
        <p:pic>
          <p:nvPicPr>
            <p:cNvPr id="52232" name="Picture 17">
              <a:extLst>
                <a:ext uri="{FF2B5EF4-FFF2-40B4-BE49-F238E27FC236}">
                  <a16:creationId xmlns:a16="http://schemas.microsoft.com/office/drawing/2014/main" id="{E4559453-92A4-E26A-939B-8D958477E8A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3658" y="3719735"/>
              <a:ext cx="6258014" cy="213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2233" name="TextBox 18">
              <a:extLst>
                <a:ext uri="{FF2B5EF4-FFF2-40B4-BE49-F238E27FC236}">
                  <a16:creationId xmlns:a16="http://schemas.microsoft.com/office/drawing/2014/main" id="{267AE828-0103-7554-2F04-A6D7EF44A9E4}"/>
                </a:ext>
              </a:extLst>
            </p:cNvPr>
            <p:cNvSpPr txBox="1">
              <a:spLocks noChangeArrowheads="1"/>
            </p:cNvSpPr>
            <p:nvPr/>
          </p:nvSpPr>
          <p:spPr bwMode="auto">
            <a:xfrm>
              <a:off x="1987397" y="3429000"/>
              <a:ext cx="2491237"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Clr>
                  <a:schemeClr val="accent2"/>
                </a:buClr>
                <a:buSzPct val="75000"/>
                <a:buFont typeface="Arial" panose="020B0604020202020204" pitchFamily="34" charset="0"/>
                <a:defRPr sz="1600">
                  <a:solidFill>
                    <a:schemeClr val="tx1"/>
                  </a:solidFill>
                  <a:latin typeface="Calibri" panose="020F0502020204030204" pitchFamily="34" charset="0"/>
                </a:defRPr>
              </a:lvl1pPr>
              <a:lvl2pPr marL="742950" indent="-28575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2pPr>
              <a:lvl3pPr marL="11430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3pPr>
              <a:lvl4pPr marL="16002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4pPr>
              <a:lvl5pPr marL="20574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9pPr>
            </a:lstStyle>
            <a:p>
              <a:pPr eaLnBrk="1" hangingPunct="1">
                <a:lnSpc>
                  <a:spcPct val="100000"/>
                </a:lnSpc>
                <a:spcBef>
                  <a:spcPct val="0"/>
                </a:spcBef>
                <a:buClrTx/>
                <a:buSzTx/>
                <a:buFontTx/>
                <a:buNone/>
              </a:pPr>
              <a:r>
                <a:rPr lang="en-US" altLang="en-US">
                  <a:latin typeface="Raleway" pitchFamily="2" charset="0"/>
                </a:rPr>
                <a:t>Evolving IMS Structure:</a:t>
              </a:r>
              <a:endParaRPr lang="en-CA" altLang="en-US"/>
            </a:p>
          </p:txBody>
        </p:sp>
      </p:grpSp>
      <p:sp>
        <p:nvSpPr>
          <p:cNvPr id="52230" name="Slide Number Placeholder 4">
            <a:extLst>
              <a:ext uri="{FF2B5EF4-FFF2-40B4-BE49-F238E27FC236}">
                <a16:creationId xmlns:a16="http://schemas.microsoft.com/office/drawing/2014/main" id="{923326F4-CAAA-9EC7-4565-0879C6A9EE63}"/>
              </a:ext>
            </a:extLst>
          </p:cNvPr>
          <p:cNvSpPr>
            <a:spLocks noGrp="1" noChangeArrowheads="1"/>
          </p:cNvSpPr>
          <p:nvPr>
            <p:ph type="sldNum" sz="quarter" idx="14"/>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lnSpc>
                <a:spcPct val="90000"/>
              </a:lnSpc>
              <a:spcBef>
                <a:spcPts val="1000"/>
              </a:spcBef>
              <a:buClr>
                <a:schemeClr val="accent2"/>
              </a:buClr>
              <a:buSzPct val="75000"/>
              <a:buFont typeface="Arial" panose="020B0604020202020204" pitchFamily="34" charset="0"/>
              <a:defRPr sz="1600">
                <a:solidFill>
                  <a:schemeClr val="tx1"/>
                </a:solidFill>
                <a:latin typeface="Calibri" panose="020F0502020204030204" pitchFamily="34" charset="0"/>
              </a:defRPr>
            </a:lvl1pPr>
            <a:lvl2pPr marL="742950" indent="-28575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2pPr>
            <a:lvl3pPr marL="11430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3pPr>
            <a:lvl4pPr marL="16002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4pPr>
            <a:lvl5pPr marL="20574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9pPr>
          </a:lstStyle>
          <a:p>
            <a:pPr fontAlgn="base">
              <a:lnSpc>
                <a:spcPct val="100000"/>
              </a:lnSpc>
              <a:spcBef>
                <a:spcPct val="0"/>
              </a:spcBef>
              <a:spcAft>
                <a:spcPct val="0"/>
              </a:spcAft>
              <a:buClrTx/>
              <a:buSzTx/>
              <a:buFontTx/>
              <a:buNone/>
            </a:pPr>
            <a:fld id="{E591DA38-1E9D-4188-BAA8-3818FFD17749}" type="slidenum">
              <a:rPr lang="en-US" altLang="en-US" sz="1200" smtClean="0">
                <a:latin typeface="Raleway" pitchFamily="2" charset="0"/>
              </a:rPr>
              <a:pPr fontAlgn="base">
                <a:lnSpc>
                  <a:spcPct val="100000"/>
                </a:lnSpc>
                <a:spcBef>
                  <a:spcPct val="0"/>
                </a:spcBef>
                <a:spcAft>
                  <a:spcPct val="0"/>
                </a:spcAft>
                <a:buClrTx/>
                <a:buSzTx/>
                <a:buFontTx/>
                <a:buNone/>
              </a:pPr>
              <a:t>27</a:t>
            </a:fld>
            <a:endParaRPr lang="en-US" altLang="en-US" sz="1200">
              <a:latin typeface="Raleway" pitchFamily="2" charset="0"/>
            </a:endParaRPr>
          </a:p>
        </p:txBody>
      </p:sp>
      <p:sp>
        <p:nvSpPr>
          <p:cNvPr id="52231" name="Footer Placeholder 5">
            <a:extLst>
              <a:ext uri="{FF2B5EF4-FFF2-40B4-BE49-F238E27FC236}">
                <a16:creationId xmlns:a16="http://schemas.microsoft.com/office/drawing/2014/main" id="{6E850C16-8052-C167-0365-14910CB900A0}"/>
              </a:ext>
            </a:extLst>
          </p:cNvPr>
          <p:cNvSpPr>
            <a:spLocks noGrp="1" noChangeArrowheads="1"/>
          </p:cNvSpPr>
          <p:nvPr>
            <p:ph type="ftr" sz="quarter" idx="15"/>
          </p:nvPr>
        </p:nvSpPr>
        <p:spPr bwMode="auto">
          <a:xfrm>
            <a:off x="974725" y="6378575"/>
            <a:ext cx="4025900" cy="3651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0" compatLnSpc="1">
            <a:prstTxWarp prst="textNoShape">
              <a:avLst/>
            </a:prstTxWarp>
          </a:bodyPr>
          <a:lstStyle>
            <a:lvl1pPr>
              <a:lnSpc>
                <a:spcPct val="90000"/>
              </a:lnSpc>
              <a:spcBef>
                <a:spcPts val="1000"/>
              </a:spcBef>
              <a:buClr>
                <a:schemeClr val="accent2"/>
              </a:buClr>
              <a:buSzPct val="75000"/>
              <a:buFont typeface="Arial" panose="020B0604020202020204" pitchFamily="34" charset="0"/>
              <a:defRPr sz="1600">
                <a:solidFill>
                  <a:schemeClr val="tx1"/>
                </a:solidFill>
                <a:latin typeface="Calibri" panose="020F0502020204030204" pitchFamily="34" charset="0"/>
              </a:defRPr>
            </a:lvl1pPr>
            <a:lvl2pPr marL="742950" indent="-28575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2pPr>
            <a:lvl3pPr marL="11430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3pPr>
            <a:lvl4pPr marL="16002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4pPr>
            <a:lvl5pPr marL="20574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9pPr>
          </a:lstStyle>
          <a:p>
            <a:pPr fontAlgn="base">
              <a:lnSpc>
                <a:spcPct val="100000"/>
              </a:lnSpc>
              <a:spcBef>
                <a:spcPct val="0"/>
              </a:spcBef>
              <a:spcAft>
                <a:spcPct val="0"/>
              </a:spcAft>
              <a:buClrTx/>
              <a:buSzTx/>
              <a:buFontTx/>
              <a:buNone/>
            </a:pPr>
            <a:r>
              <a:rPr lang="en-CA" altLang="en-US" sz="1200">
                <a:latin typeface="Raleway" pitchFamily="2" charset="0"/>
              </a:rPr>
              <a:t>Module 2</a:t>
            </a:r>
          </a:p>
        </p:txBody>
      </p:sp>
    </p:spTree>
    <p:custDataLst>
      <p:tags r:id="rId1"/>
    </p:custData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633919-6577-A9FD-12B8-CD7B74252304}"/>
              </a:ext>
            </a:extLst>
          </p:cNvPr>
          <p:cNvSpPr>
            <a:spLocks noGrp="1"/>
          </p:cNvSpPr>
          <p:nvPr>
            <p:ph type="title"/>
          </p:nvPr>
        </p:nvSpPr>
        <p:spPr>
          <a:xfrm>
            <a:off x="463550" y="271463"/>
            <a:ext cx="11276013" cy="865187"/>
          </a:xfrm>
        </p:spPr>
        <p:txBody>
          <a:bodyPr rtlCol="0">
            <a:normAutofit fontScale="90000"/>
          </a:bodyPr>
          <a:lstStyle/>
          <a:p>
            <a:pPr eaLnBrk="1" fontAlgn="auto" hangingPunct="1">
              <a:spcAft>
                <a:spcPts val="0"/>
              </a:spcAft>
              <a:defRPr/>
            </a:pPr>
            <a:r>
              <a:rPr lang="en-CA" sz="3600"/>
              <a:t>Scenario Stage 1:</a:t>
            </a:r>
            <a:br>
              <a:rPr lang="en-CA" sz="3600"/>
            </a:br>
            <a:r>
              <a:rPr lang="en-CA" sz="2200"/>
              <a:t>Additional Resources Arrive</a:t>
            </a:r>
            <a:endParaRPr lang="en-CA" sz="3600"/>
          </a:p>
        </p:txBody>
      </p:sp>
      <p:sp>
        <p:nvSpPr>
          <p:cNvPr id="53251" name="Content Placeholder 3">
            <a:extLst>
              <a:ext uri="{FF2B5EF4-FFF2-40B4-BE49-F238E27FC236}">
                <a16:creationId xmlns:a16="http://schemas.microsoft.com/office/drawing/2014/main" id="{0CD88F97-84C5-2C3C-EE8A-40192B0C1D48}"/>
              </a:ext>
            </a:extLst>
          </p:cNvPr>
          <p:cNvSpPr>
            <a:spLocks noGrp="1" noChangeArrowheads="1"/>
          </p:cNvSpPr>
          <p:nvPr>
            <p:ph idx="1"/>
          </p:nvPr>
        </p:nvSpPr>
        <p:spPr>
          <a:xfrm>
            <a:off x="458788" y="1468438"/>
            <a:ext cx="4884737" cy="4808537"/>
          </a:xfrm>
        </p:spPr>
        <p:txBody>
          <a:bodyPr/>
          <a:lstStyle/>
          <a:p>
            <a:pPr eaLnBrk="1" hangingPunct="1">
              <a:lnSpc>
                <a:spcPct val="100000"/>
              </a:lnSpc>
              <a:spcBef>
                <a:spcPct val="0"/>
              </a:spcBef>
            </a:pPr>
            <a:r>
              <a:rPr lang="en-CA" altLang="en-US" dirty="0">
                <a:latin typeface="Raleway" pitchFamily="2" charset="0"/>
              </a:rPr>
              <a:t>Even with the arrival of the police, the Incident Commander is still able to handle the decision-making on his own and continues to maintain the </a:t>
            </a:r>
            <a:r>
              <a:rPr lang="en-CA" altLang="en-US" b="1" dirty="0">
                <a:latin typeface="Raleway" pitchFamily="2" charset="0"/>
              </a:rPr>
              <a:t>Single Command Model </a:t>
            </a:r>
            <a:r>
              <a:rPr lang="en-CA" altLang="en-US" dirty="0">
                <a:latin typeface="Raleway" pitchFamily="2" charset="0"/>
              </a:rPr>
              <a:t>(as opposed to Unified Command where it is a shared responsibility between two or more response organizations). </a:t>
            </a:r>
          </a:p>
          <a:p>
            <a:pPr eaLnBrk="1" hangingPunct="1">
              <a:lnSpc>
                <a:spcPct val="100000"/>
              </a:lnSpc>
              <a:spcBef>
                <a:spcPct val="0"/>
              </a:spcBef>
            </a:pPr>
            <a:endParaRPr lang="en-CA" altLang="en-US" dirty="0">
              <a:latin typeface="Raleway" pitchFamily="2" charset="0"/>
            </a:endParaRPr>
          </a:p>
          <a:p>
            <a:pPr eaLnBrk="1" hangingPunct="1">
              <a:lnSpc>
                <a:spcPct val="100000"/>
              </a:lnSpc>
              <a:spcBef>
                <a:spcPct val="0"/>
              </a:spcBef>
            </a:pPr>
            <a:r>
              <a:rPr lang="en-CA" altLang="en-US" dirty="0">
                <a:latin typeface="Raleway" pitchFamily="2" charset="0"/>
              </a:rPr>
              <a:t>When two additional fire trucks arrive, they check in with Incident Command and wait at a </a:t>
            </a:r>
            <a:r>
              <a:rPr lang="en-CA" altLang="en-US" b="1" dirty="0">
                <a:latin typeface="Raleway" pitchFamily="2" charset="0"/>
              </a:rPr>
              <a:t>Staging Area </a:t>
            </a:r>
            <a:r>
              <a:rPr lang="en-CA" altLang="en-US" dirty="0">
                <a:latin typeface="Raleway" pitchFamily="2" charset="0"/>
              </a:rPr>
              <a:t>at the junction of the dirt road and highway, ready to be deployed. </a:t>
            </a:r>
          </a:p>
          <a:p>
            <a:pPr eaLnBrk="1" hangingPunct="1">
              <a:lnSpc>
                <a:spcPct val="100000"/>
              </a:lnSpc>
              <a:spcBef>
                <a:spcPct val="0"/>
              </a:spcBef>
            </a:pPr>
            <a:endParaRPr lang="en-CA" altLang="en-US" dirty="0">
              <a:latin typeface="Raleway" pitchFamily="2" charset="0"/>
            </a:endParaRPr>
          </a:p>
          <a:p>
            <a:pPr eaLnBrk="1" hangingPunct="1">
              <a:lnSpc>
                <a:spcPct val="100000"/>
              </a:lnSpc>
              <a:spcBef>
                <a:spcPct val="0"/>
              </a:spcBef>
            </a:pPr>
            <a:r>
              <a:rPr lang="en-CA" altLang="en-US" dirty="0">
                <a:latin typeface="Raleway" pitchFamily="2" charset="0"/>
              </a:rPr>
              <a:t>The Cottage Strike Team reports that the fire is expanding as it moves up the hill, aided by the wind. </a:t>
            </a:r>
          </a:p>
        </p:txBody>
      </p:sp>
      <p:sp>
        <p:nvSpPr>
          <p:cNvPr id="3" name="Content Placeholder 3">
            <a:extLst>
              <a:ext uri="{FF2B5EF4-FFF2-40B4-BE49-F238E27FC236}">
                <a16:creationId xmlns:a16="http://schemas.microsoft.com/office/drawing/2014/main" id="{5E91B9EE-63B0-DAB1-4020-A6D2A777C71C}"/>
              </a:ext>
            </a:extLst>
          </p:cNvPr>
          <p:cNvSpPr txBox="1">
            <a:spLocks/>
          </p:cNvSpPr>
          <p:nvPr/>
        </p:nvSpPr>
        <p:spPr>
          <a:xfrm>
            <a:off x="5640388" y="1444625"/>
            <a:ext cx="6391275" cy="4672013"/>
          </a:xfrm>
          <a:prstGeom prst="rect">
            <a:avLst/>
          </a:prstGeom>
          <a:solidFill>
            <a:schemeClr val="accent2">
              <a:lumMod val="20000"/>
              <a:lumOff val="80000"/>
            </a:schemeClr>
          </a:solidFill>
          <a:ln>
            <a:noFill/>
          </a:ln>
          <a:effectLst>
            <a:outerShdw blurRad="50800" dist="38100" dir="2700000" algn="tl" rotWithShape="0">
              <a:prstClr val="black">
                <a:alpha val="40000"/>
              </a:prstClr>
            </a:outerShdw>
          </a:effectLst>
        </p:spPr>
        <p:style>
          <a:lnRef idx="1">
            <a:schemeClr val="accent2"/>
          </a:lnRef>
          <a:fillRef idx="2">
            <a:schemeClr val="accent2"/>
          </a:fillRef>
          <a:effectRef idx="1">
            <a:schemeClr val="accent2"/>
          </a:effectRef>
          <a:fontRef idx="minor">
            <a:schemeClr val="dk1"/>
          </a:fontRef>
        </p:style>
        <p:txBody>
          <a:bodyPr>
            <a:normAutofit lnSpcReduction="10000"/>
          </a:bodyPr>
          <a:lstStyle>
            <a:lvl1pPr marL="0" indent="0" algn="l" defTabSz="914400" rtl="0" eaLnBrk="1" latinLnBrk="0" hangingPunct="1">
              <a:lnSpc>
                <a:spcPct val="90000"/>
              </a:lnSpc>
              <a:spcBef>
                <a:spcPts val="1000"/>
              </a:spcBef>
              <a:buClr>
                <a:schemeClr val="accent2"/>
              </a:buClr>
              <a:buSzPct val="75000"/>
              <a:buFont typeface="Arial" panose="020B0604020202020204" pitchFamily="34" charset="0"/>
              <a:buNone/>
              <a:defRPr sz="1800" kern="1200">
                <a:solidFill>
                  <a:schemeClr val="dk1"/>
                </a:solidFill>
                <a:latin typeface="Raleway" panose="00000500000000000000" pitchFamily="50" charset="0"/>
                <a:ea typeface="+mn-ea"/>
                <a:cs typeface="+mn-cs"/>
              </a:defRPr>
            </a:lvl1pPr>
            <a:lvl2pPr marL="685800" indent="-228600" algn="l" defTabSz="914400" rtl="0" eaLnBrk="1" latinLnBrk="0" hangingPunct="1">
              <a:lnSpc>
                <a:spcPct val="90000"/>
              </a:lnSpc>
              <a:spcBef>
                <a:spcPts val="500"/>
              </a:spcBef>
              <a:buClr>
                <a:schemeClr val="accent2"/>
              </a:buClr>
              <a:buSzPct val="75000"/>
              <a:buFont typeface="Arial" panose="020B0604020202020204" pitchFamily="34" charset="0"/>
              <a:buChar char="•"/>
              <a:defRPr sz="1800" kern="1200">
                <a:solidFill>
                  <a:schemeClr val="dk1"/>
                </a:solidFill>
                <a:latin typeface="Raleway" panose="00000500000000000000" pitchFamily="50" charset="0"/>
                <a:ea typeface="+mn-ea"/>
                <a:cs typeface="+mn-cs"/>
              </a:defRPr>
            </a:lvl2pPr>
            <a:lvl3pPr marL="1143000" indent="-228600" algn="l" defTabSz="914400" rtl="0" eaLnBrk="1" latinLnBrk="0" hangingPunct="1">
              <a:lnSpc>
                <a:spcPct val="90000"/>
              </a:lnSpc>
              <a:spcBef>
                <a:spcPts val="500"/>
              </a:spcBef>
              <a:buClr>
                <a:schemeClr val="accent2"/>
              </a:buClr>
              <a:buSzPct val="75000"/>
              <a:buFont typeface="Arial" panose="020B0604020202020204" pitchFamily="34" charset="0"/>
              <a:buChar char="•"/>
              <a:defRPr sz="1800" kern="1200">
                <a:solidFill>
                  <a:schemeClr val="dk1"/>
                </a:solidFill>
                <a:latin typeface="Raleway" panose="00000500000000000000" pitchFamily="50" charset="0"/>
                <a:ea typeface="+mn-ea"/>
                <a:cs typeface="+mn-cs"/>
              </a:defRPr>
            </a:lvl3pPr>
            <a:lvl4pPr marL="1600200" indent="-228600" algn="l" defTabSz="914400" rtl="0" eaLnBrk="1" latinLnBrk="0" hangingPunct="1">
              <a:lnSpc>
                <a:spcPct val="90000"/>
              </a:lnSpc>
              <a:spcBef>
                <a:spcPts val="500"/>
              </a:spcBef>
              <a:buClr>
                <a:schemeClr val="accent2"/>
              </a:buClr>
              <a:buSzPct val="75000"/>
              <a:buFont typeface="Arial" panose="020B0604020202020204" pitchFamily="34" charset="0"/>
              <a:buChar char="•"/>
              <a:defRPr sz="1800" kern="1200">
                <a:solidFill>
                  <a:schemeClr val="dk1"/>
                </a:solidFill>
                <a:latin typeface="Raleway" panose="00000500000000000000" pitchFamily="50" charset="0"/>
                <a:ea typeface="+mn-ea"/>
                <a:cs typeface="+mn-cs"/>
              </a:defRPr>
            </a:lvl4pPr>
            <a:lvl5pPr marL="2057400" indent="-228600" algn="l" defTabSz="914400" rtl="0" eaLnBrk="1" latinLnBrk="0" hangingPunct="1">
              <a:lnSpc>
                <a:spcPct val="90000"/>
              </a:lnSpc>
              <a:spcBef>
                <a:spcPts val="500"/>
              </a:spcBef>
              <a:buClr>
                <a:schemeClr val="accent2"/>
              </a:buClr>
              <a:buSzPct val="75000"/>
              <a:buFont typeface="Arial" panose="020B0604020202020204" pitchFamily="34" charset="0"/>
              <a:buChar char="•"/>
              <a:defRPr sz="1800" kern="1200">
                <a:solidFill>
                  <a:schemeClr val="dk1"/>
                </a:solidFill>
                <a:latin typeface="Raleway" panose="00000500000000000000" pitchFamily="50"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9pPr>
          </a:lstStyle>
          <a:p>
            <a:pPr fontAlgn="auto">
              <a:spcAft>
                <a:spcPts val="0"/>
              </a:spcAft>
              <a:defRPr/>
            </a:pPr>
            <a:r>
              <a:rPr lang="en-US" b="1" dirty="0">
                <a:latin typeface="Raleway" pitchFamily="2" charset="0"/>
              </a:rPr>
              <a:t>Single Command</a:t>
            </a:r>
          </a:p>
          <a:p>
            <a:pPr fontAlgn="auto">
              <a:spcAft>
                <a:spcPts val="0"/>
              </a:spcAft>
              <a:defRPr/>
            </a:pPr>
            <a:r>
              <a:rPr lang="en-US" dirty="0">
                <a:solidFill>
                  <a:srgbClr val="000000"/>
                </a:solidFill>
                <a:latin typeface="Raleway" pitchFamily="2" charset="0"/>
              </a:rPr>
              <a:t>The most common form of incident management where command of an incident is the responsibility of a single organization or jurisdiction. It can be used when: </a:t>
            </a:r>
          </a:p>
          <a:p>
            <a:pPr marL="285750" indent="-285750" fontAlgn="auto">
              <a:spcBef>
                <a:spcPts val="600"/>
              </a:spcBef>
              <a:spcAft>
                <a:spcPts val="0"/>
              </a:spcAft>
              <a:buFont typeface="Arial" panose="020B0604020202020204" pitchFamily="34" charset="0"/>
              <a:buChar char="•"/>
              <a:defRPr/>
            </a:pPr>
            <a:r>
              <a:rPr lang="en-US" dirty="0">
                <a:solidFill>
                  <a:srgbClr val="000000"/>
                </a:solidFill>
                <a:latin typeface="Raleway" pitchFamily="2" charset="0"/>
              </a:rPr>
              <a:t>only one organization or jurisdiction is involved,</a:t>
            </a:r>
          </a:p>
          <a:p>
            <a:pPr marL="285750" indent="-285750" fontAlgn="auto">
              <a:spcBef>
                <a:spcPts val="600"/>
              </a:spcBef>
              <a:spcAft>
                <a:spcPts val="0"/>
              </a:spcAft>
              <a:buFont typeface="Arial" panose="020B0604020202020204" pitchFamily="34" charset="0"/>
              <a:buChar char="•"/>
              <a:defRPr/>
            </a:pPr>
            <a:r>
              <a:rPr lang="en-US" dirty="0">
                <a:solidFill>
                  <a:srgbClr val="000000"/>
                </a:solidFill>
                <a:latin typeface="Raleway" pitchFamily="2" charset="0"/>
              </a:rPr>
              <a:t>multiple jurisdictions or organizations involved in decision-making agree to follow this model,</a:t>
            </a:r>
          </a:p>
          <a:p>
            <a:pPr marL="285750" indent="-285750" fontAlgn="auto">
              <a:spcBef>
                <a:spcPts val="600"/>
              </a:spcBef>
              <a:spcAft>
                <a:spcPts val="0"/>
              </a:spcAft>
              <a:buFont typeface="Arial" panose="020B0604020202020204" pitchFamily="34" charset="0"/>
              <a:buChar char="•"/>
              <a:defRPr/>
            </a:pPr>
            <a:r>
              <a:rPr lang="en-US" dirty="0">
                <a:solidFill>
                  <a:srgbClr val="000000"/>
                </a:solidFill>
                <a:latin typeface="Raleway" pitchFamily="2" charset="0"/>
              </a:rPr>
              <a:t>if the responsibility is legally that of one jurisdiction or organization.</a:t>
            </a:r>
          </a:p>
          <a:p>
            <a:pPr fontAlgn="auto">
              <a:spcAft>
                <a:spcPts val="0"/>
              </a:spcAft>
              <a:defRPr/>
            </a:pPr>
            <a:r>
              <a:rPr lang="en-US" b="1" dirty="0">
                <a:latin typeface="Raleway" pitchFamily="2" charset="0"/>
              </a:rPr>
              <a:t>Staging Area</a:t>
            </a:r>
            <a:endParaRPr lang="en-US" b="1" dirty="0">
              <a:solidFill>
                <a:srgbClr val="000000"/>
              </a:solidFill>
              <a:latin typeface="Raleway" pitchFamily="2" charset="0"/>
            </a:endParaRPr>
          </a:p>
          <a:p>
            <a:pPr fontAlgn="auto">
              <a:spcAft>
                <a:spcPts val="0"/>
              </a:spcAft>
              <a:defRPr/>
            </a:pPr>
            <a:r>
              <a:rPr lang="en-US" dirty="0">
                <a:solidFill>
                  <a:srgbClr val="000000"/>
                </a:solidFill>
                <a:latin typeface="Raleway" pitchFamily="2" charset="0"/>
              </a:rPr>
              <a:t>A temporary location where “available” personnel and equipment wait to be assigned. A Staging Area may include feeding, fueling and sanitation services. </a:t>
            </a:r>
          </a:p>
          <a:p>
            <a:pPr fontAlgn="auto">
              <a:spcAft>
                <a:spcPts val="0"/>
              </a:spcAft>
              <a:defRPr/>
            </a:pPr>
            <a:r>
              <a:rPr lang="en-US" dirty="0">
                <a:solidFill>
                  <a:srgbClr val="000000"/>
                </a:solidFill>
                <a:latin typeface="Raleway" pitchFamily="2" charset="0"/>
              </a:rPr>
              <a:t>More than one Staging Area can be set up to meet specific functions, such as for EMS, fire, public works, etc. Each staging area should have a manager.</a:t>
            </a:r>
            <a:endParaRPr lang="en-US" dirty="0">
              <a:latin typeface="Raleway" pitchFamily="2" charset="0"/>
            </a:endParaRPr>
          </a:p>
        </p:txBody>
      </p:sp>
      <p:sp>
        <p:nvSpPr>
          <p:cNvPr id="53253" name="Slide Number Placeholder 4">
            <a:extLst>
              <a:ext uri="{FF2B5EF4-FFF2-40B4-BE49-F238E27FC236}">
                <a16:creationId xmlns:a16="http://schemas.microsoft.com/office/drawing/2014/main" id="{0CCAB5FC-578A-6787-CC76-36B8A57DCB31}"/>
              </a:ext>
            </a:extLst>
          </p:cNvPr>
          <p:cNvSpPr>
            <a:spLocks noGrp="1" noChangeArrowheads="1"/>
          </p:cNvSpPr>
          <p:nvPr>
            <p:ph type="sldNum" sz="quarter" idx="14"/>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lnSpc>
                <a:spcPct val="90000"/>
              </a:lnSpc>
              <a:spcBef>
                <a:spcPts val="1000"/>
              </a:spcBef>
              <a:buClr>
                <a:schemeClr val="accent2"/>
              </a:buClr>
              <a:buSzPct val="75000"/>
              <a:buFont typeface="Arial" panose="020B0604020202020204" pitchFamily="34" charset="0"/>
              <a:defRPr sz="1600">
                <a:solidFill>
                  <a:schemeClr val="tx1"/>
                </a:solidFill>
                <a:latin typeface="Calibri" panose="020F0502020204030204" pitchFamily="34" charset="0"/>
              </a:defRPr>
            </a:lvl1pPr>
            <a:lvl2pPr marL="742950" indent="-28575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2pPr>
            <a:lvl3pPr marL="11430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3pPr>
            <a:lvl4pPr marL="16002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4pPr>
            <a:lvl5pPr marL="20574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9pPr>
          </a:lstStyle>
          <a:p>
            <a:pPr fontAlgn="base">
              <a:lnSpc>
                <a:spcPct val="100000"/>
              </a:lnSpc>
              <a:spcBef>
                <a:spcPct val="0"/>
              </a:spcBef>
              <a:spcAft>
                <a:spcPct val="0"/>
              </a:spcAft>
              <a:buClrTx/>
              <a:buSzTx/>
              <a:buFontTx/>
              <a:buNone/>
            </a:pPr>
            <a:fld id="{91E18097-8730-410C-A969-5AB1CDF087F1}" type="slidenum">
              <a:rPr lang="en-US" altLang="en-US" sz="1200" smtClean="0">
                <a:latin typeface="Raleway" pitchFamily="2" charset="0"/>
              </a:rPr>
              <a:pPr fontAlgn="base">
                <a:lnSpc>
                  <a:spcPct val="100000"/>
                </a:lnSpc>
                <a:spcBef>
                  <a:spcPct val="0"/>
                </a:spcBef>
                <a:spcAft>
                  <a:spcPct val="0"/>
                </a:spcAft>
                <a:buClrTx/>
                <a:buSzTx/>
                <a:buFontTx/>
                <a:buNone/>
              </a:pPr>
              <a:t>28</a:t>
            </a:fld>
            <a:endParaRPr lang="en-US" altLang="en-US" sz="1200">
              <a:latin typeface="Raleway" pitchFamily="2" charset="0"/>
            </a:endParaRPr>
          </a:p>
        </p:txBody>
      </p:sp>
      <p:sp>
        <p:nvSpPr>
          <p:cNvPr id="53254" name="Footer Placeholder 5">
            <a:extLst>
              <a:ext uri="{FF2B5EF4-FFF2-40B4-BE49-F238E27FC236}">
                <a16:creationId xmlns:a16="http://schemas.microsoft.com/office/drawing/2014/main" id="{2628DCC9-1134-A8F1-DFA5-A57630873B53}"/>
              </a:ext>
            </a:extLst>
          </p:cNvPr>
          <p:cNvSpPr>
            <a:spLocks noGrp="1" noChangeArrowheads="1"/>
          </p:cNvSpPr>
          <p:nvPr>
            <p:ph type="ftr" sz="quarter" idx="15"/>
          </p:nvPr>
        </p:nvSpPr>
        <p:spPr bwMode="auto">
          <a:xfrm>
            <a:off x="974725" y="6378575"/>
            <a:ext cx="4025900" cy="3651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0" compatLnSpc="1">
            <a:prstTxWarp prst="textNoShape">
              <a:avLst/>
            </a:prstTxWarp>
          </a:bodyPr>
          <a:lstStyle>
            <a:lvl1pPr>
              <a:lnSpc>
                <a:spcPct val="90000"/>
              </a:lnSpc>
              <a:spcBef>
                <a:spcPts val="1000"/>
              </a:spcBef>
              <a:buClr>
                <a:schemeClr val="accent2"/>
              </a:buClr>
              <a:buSzPct val="75000"/>
              <a:buFont typeface="Arial" panose="020B0604020202020204" pitchFamily="34" charset="0"/>
              <a:defRPr sz="1600">
                <a:solidFill>
                  <a:schemeClr val="tx1"/>
                </a:solidFill>
                <a:latin typeface="Calibri" panose="020F0502020204030204" pitchFamily="34" charset="0"/>
              </a:defRPr>
            </a:lvl1pPr>
            <a:lvl2pPr marL="742950" indent="-28575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2pPr>
            <a:lvl3pPr marL="11430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3pPr>
            <a:lvl4pPr marL="16002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4pPr>
            <a:lvl5pPr marL="20574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9pPr>
          </a:lstStyle>
          <a:p>
            <a:pPr fontAlgn="base">
              <a:lnSpc>
                <a:spcPct val="100000"/>
              </a:lnSpc>
              <a:spcBef>
                <a:spcPct val="0"/>
              </a:spcBef>
              <a:spcAft>
                <a:spcPct val="0"/>
              </a:spcAft>
              <a:buClrTx/>
              <a:buSzTx/>
              <a:buFontTx/>
              <a:buNone/>
            </a:pPr>
            <a:r>
              <a:rPr lang="en-CA" altLang="en-US" sz="1200">
                <a:latin typeface="Raleway" pitchFamily="2" charset="0"/>
              </a:rPr>
              <a:t>Module 2</a:t>
            </a:r>
          </a:p>
        </p:txBody>
      </p:sp>
    </p:spTree>
    <p:custDataLst>
      <p:tags r:id="rId1"/>
    </p:custData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E90C3B-F89C-7034-6622-86468A6CB521}"/>
              </a:ext>
            </a:extLst>
          </p:cNvPr>
          <p:cNvSpPr>
            <a:spLocks noGrp="1"/>
          </p:cNvSpPr>
          <p:nvPr>
            <p:ph type="title"/>
          </p:nvPr>
        </p:nvSpPr>
        <p:spPr>
          <a:xfrm>
            <a:off x="465138" y="273050"/>
            <a:ext cx="11274425" cy="865188"/>
          </a:xfrm>
        </p:spPr>
        <p:txBody>
          <a:bodyPr rtlCol="0">
            <a:normAutofit fontScale="90000"/>
          </a:bodyPr>
          <a:lstStyle/>
          <a:p>
            <a:pPr eaLnBrk="1" fontAlgn="auto" hangingPunct="1">
              <a:spcAft>
                <a:spcPts val="0"/>
              </a:spcAft>
              <a:defRPr/>
            </a:pPr>
            <a:r>
              <a:rPr lang="en-CA" sz="3600"/>
              <a:t>Scenario Stage 1:</a:t>
            </a:r>
            <a:br>
              <a:rPr lang="en-CA" sz="3600"/>
            </a:br>
            <a:r>
              <a:rPr lang="en-CA" sz="2200"/>
              <a:t>Command is Transferred</a:t>
            </a:r>
          </a:p>
        </p:txBody>
      </p:sp>
      <p:sp>
        <p:nvSpPr>
          <p:cNvPr id="54275" name="Content Placeholder 3">
            <a:extLst>
              <a:ext uri="{FF2B5EF4-FFF2-40B4-BE49-F238E27FC236}">
                <a16:creationId xmlns:a16="http://schemas.microsoft.com/office/drawing/2014/main" id="{25FCDFE2-7D7E-170C-DAE5-509208B694C5}"/>
              </a:ext>
            </a:extLst>
          </p:cNvPr>
          <p:cNvSpPr>
            <a:spLocks noGrp="1" noChangeArrowheads="1"/>
          </p:cNvSpPr>
          <p:nvPr>
            <p:ph idx="1"/>
          </p:nvPr>
        </p:nvSpPr>
        <p:spPr>
          <a:xfrm>
            <a:off x="463550" y="1468438"/>
            <a:ext cx="6665913" cy="4808537"/>
          </a:xfrm>
        </p:spPr>
        <p:txBody>
          <a:bodyPr/>
          <a:lstStyle/>
          <a:p>
            <a:pPr eaLnBrk="1" hangingPunct="1"/>
            <a:r>
              <a:rPr lang="en-CA" altLang="en-US" dirty="0">
                <a:latin typeface="Raleway" pitchFamily="2" charset="0"/>
              </a:rPr>
              <a:t>The Incident Commander directs the newly arrived fire crews to move from the Staging Area to join the single pumper truck near the clearing. He designates these three units as the Forest Strike Team. </a:t>
            </a:r>
          </a:p>
          <a:p>
            <a:pPr eaLnBrk="1" hangingPunct="1"/>
            <a:r>
              <a:rPr lang="en-CA" altLang="en-US" dirty="0">
                <a:latin typeface="Raleway" pitchFamily="2" charset="0"/>
              </a:rPr>
              <a:t>Before the Cottage Strike Team can contain the fire, it reaches the isolated cottages by the lake. The old buildings, their roofs covered in dry pine needles, are soon ablaze. A propane tank inside a secluded locker behind one of the cottages explodes which injures three fire fighters. Flames blow through the air setting spot fires in all directions. </a:t>
            </a:r>
          </a:p>
          <a:p>
            <a:pPr eaLnBrk="1" hangingPunct="1"/>
            <a:r>
              <a:rPr lang="en-CA" altLang="en-US" dirty="0">
                <a:latin typeface="Raleway" pitchFamily="2" charset="0"/>
              </a:rPr>
              <a:t>The cottages are destroyed but two residents escape unharmed. The IC immediately calls for paramedics and additional crews and apparatus. </a:t>
            </a:r>
          </a:p>
          <a:p>
            <a:pPr eaLnBrk="1" hangingPunct="1"/>
            <a:r>
              <a:rPr lang="en-CA" altLang="en-US" dirty="0">
                <a:latin typeface="Raleway" pitchFamily="2" charset="0"/>
              </a:rPr>
              <a:t>The Fire Chief arrives, and Incident Command is </a:t>
            </a:r>
            <a:r>
              <a:rPr lang="en-CA" altLang="en-US" b="1" dirty="0">
                <a:latin typeface="Raleway" pitchFamily="2" charset="0"/>
              </a:rPr>
              <a:t>Transferred </a:t>
            </a:r>
            <a:r>
              <a:rPr lang="en-CA" altLang="en-US" dirty="0">
                <a:latin typeface="Raleway" pitchFamily="2" charset="0"/>
              </a:rPr>
              <a:t>to the Fire Chief as the more experienced and senior officer. The outgoing IC fully briefs the new IC on the situation and on the current Incident Action Plan. </a:t>
            </a:r>
          </a:p>
        </p:txBody>
      </p:sp>
      <p:sp>
        <p:nvSpPr>
          <p:cNvPr id="3" name="Content Placeholder 3">
            <a:extLst>
              <a:ext uri="{FF2B5EF4-FFF2-40B4-BE49-F238E27FC236}">
                <a16:creationId xmlns:a16="http://schemas.microsoft.com/office/drawing/2014/main" id="{A93B9AB5-99F7-5160-B6FF-B4F21555464C}"/>
              </a:ext>
            </a:extLst>
          </p:cNvPr>
          <p:cNvSpPr txBox="1">
            <a:spLocks/>
          </p:cNvSpPr>
          <p:nvPr/>
        </p:nvSpPr>
        <p:spPr>
          <a:xfrm>
            <a:off x="7505700" y="1468438"/>
            <a:ext cx="4446588" cy="4418012"/>
          </a:xfrm>
          <a:prstGeom prst="rect">
            <a:avLst/>
          </a:prstGeom>
          <a:solidFill>
            <a:schemeClr val="accent2">
              <a:lumMod val="20000"/>
              <a:lumOff val="80000"/>
            </a:schemeClr>
          </a:solidFill>
          <a:ln>
            <a:noFill/>
          </a:ln>
          <a:effectLst>
            <a:outerShdw blurRad="50800" dist="38100" dir="2700000" algn="tl" rotWithShape="0">
              <a:prstClr val="black">
                <a:alpha val="40000"/>
              </a:prstClr>
            </a:outerShdw>
          </a:effectLst>
        </p:spPr>
        <p:style>
          <a:lnRef idx="1">
            <a:schemeClr val="accent2"/>
          </a:lnRef>
          <a:fillRef idx="2">
            <a:schemeClr val="accent2"/>
          </a:fillRef>
          <a:effectRef idx="1">
            <a:schemeClr val="accent2"/>
          </a:effectRef>
          <a:fontRef idx="minor">
            <a:schemeClr val="dk1"/>
          </a:fontRef>
        </p:style>
        <p:txBody>
          <a:bodyPr>
            <a:normAutofit/>
          </a:bodyPr>
          <a:lstStyle>
            <a:lvl1pPr marL="0" indent="0" algn="l" defTabSz="914400" rtl="0" eaLnBrk="1" latinLnBrk="0" hangingPunct="1">
              <a:lnSpc>
                <a:spcPct val="90000"/>
              </a:lnSpc>
              <a:spcBef>
                <a:spcPts val="1000"/>
              </a:spcBef>
              <a:buClr>
                <a:schemeClr val="accent2"/>
              </a:buClr>
              <a:buSzPct val="75000"/>
              <a:buFont typeface="Arial" panose="020B0604020202020204" pitchFamily="34" charset="0"/>
              <a:buNone/>
              <a:defRPr sz="1800" kern="1200">
                <a:solidFill>
                  <a:schemeClr val="dk1"/>
                </a:solidFill>
                <a:latin typeface="Raleway" panose="00000500000000000000" pitchFamily="50" charset="0"/>
                <a:ea typeface="+mn-ea"/>
                <a:cs typeface="+mn-cs"/>
              </a:defRPr>
            </a:lvl1pPr>
            <a:lvl2pPr marL="685800" indent="-228600" algn="l" defTabSz="914400" rtl="0" eaLnBrk="1" latinLnBrk="0" hangingPunct="1">
              <a:lnSpc>
                <a:spcPct val="90000"/>
              </a:lnSpc>
              <a:spcBef>
                <a:spcPts val="500"/>
              </a:spcBef>
              <a:buClr>
                <a:schemeClr val="accent2"/>
              </a:buClr>
              <a:buSzPct val="75000"/>
              <a:buFont typeface="Arial" panose="020B0604020202020204" pitchFamily="34" charset="0"/>
              <a:buChar char="•"/>
              <a:defRPr sz="1800" kern="1200">
                <a:solidFill>
                  <a:schemeClr val="dk1"/>
                </a:solidFill>
                <a:latin typeface="Raleway" panose="00000500000000000000" pitchFamily="50" charset="0"/>
                <a:ea typeface="+mn-ea"/>
                <a:cs typeface="+mn-cs"/>
              </a:defRPr>
            </a:lvl2pPr>
            <a:lvl3pPr marL="1143000" indent="-228600" algn="l" defTabSz="914400" rtl="0" eaLnBrk="1" latinLnBrk="0" hangingPunct="1">
              <a:lnSpc>
                <a:spcPct val="90000"/>
              </a:lnSpc>
              <a:spcBef>
                <a:spcPts val="500"/>
              </a:spcBef>
              <a:buClr>
                <a:schemeClr val="accent2"/>
              </a:buClr>
              <a:buSzPct val="75000"/>
              <a:buFont typeface="Arial" panose="020B0604020202020204" pitchFamily="34" charset="0"/>
              <a:buChar char="•"/>
              <a:defRPr sz="1800" kern="1200">
                <a:solidFill>
                  <a:schemeClr val="dk1"/>
                </a:solidFill>
                <a:latin typeface="Raleway" panose="00000500000000000000" pitchFamily="50" charset="0"/>
                <a:ea typeface="+mn-ea"/>
                <a:cs typeface="+mn-cs"/>
              </a:defRPr>
            </a:lvl3pPr>
            <a:lvl4pPr marL="1600200" indent="-228600" algn="l" defTabSz="914400" rtl="0" eaLnBrk="1" latinLnBrk="0" hangingPunct="1">
              <a:lnSpc>
                <a:spcPct val="90000"/>
              </a:lnSpc>
              <a:spcBef>
                <a:spcPts val="500"/>
              </a:spcBef>
              <a:buClr>
                <a:schemeClr val="accent2"/>
              </a:buClr>
              <a:buSzPct val="75000"/>
              <a:buFont typeface="Arial" panose="020B0604020202020204" pitchFamily="34" charset="0"/>
              <a:buChar char="•"/>
              <a:defRPr sz="1800" kern="1200">
                <a:solidFill>
                  <a:schemeClr val="dk1"/>
                </a:solidFill>
                <a:latin typeface="Raleway" panose="00000500000000000000" pitchFamily="50" charset="0"/>
                <a:ea typeface="+mn-ea"/>
                <a:cs typeface="+mn-cs"/>
              </a:defRPr>
            </a:lvl4pPr>
            <a:lvl5pPr marL="2057400" indent="-228600" algn="l" defTabSz="914400" rtl="0" eaLnBrk="1" latinLnBrk="0" hangingPunct="1">
              <a:lnSpc>
                <a:spcPct val="90000"/>
              </a:lnSpc>
              <a:spcBef>
                <a:spcPts val="500"/>
              </a:spcBef>
              <a:buClr>
                <a:schemeClr val="accent2"/>
              </a:buClr>
              <a:buSzPct val="75000"/>
              <a:buFont typeface="Arial" panose="020B0604020202020204" pitchFamily="34" charset="0"/>
              <a:buChar char="•"/>
              <a:defRPr sz="1800" kern="1200">
                <a:solidFill>
                  <a:schemeClr val="dk1"/>
                </a:solidFill>
                <a:latin typeface="Raleway" panose="00000500000000000000" pitchFamily="50"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9pPr>
          </a:lstStyle>
          <a:p>
            <a:pPr fontAlgn="auto">
              <a:spcAft>
                <a:spcPts val="0"/>
              </a:spcAft>
              <a:defRPr/>
            </a:pPr>
            <a:r>
              <a:rPr lang="en-US" b="1" dirty="0">
                <a:latin typeface="Raleway" pitchFamily="2" charset="0"/>
              </a:rPr>
              <a:t>Transfer of Command</a:t>
            </a:r>
          </a:p>
          <a:p>
            <a:pPr fontAlgn="auto">
              <a:spcAft>
                <a:spcPts val="0"/>
              </a:spcAft>
              <a:defRPr/>
            </a:pPr>
            <a:r>
              <a:rPr lang="en-US" dirty="0">
                <a:latin typeface="Raleway" pitchFamily="2" charset="0"/>
              </a:rPr>
              <a:t>A transfer of command is the official hand over of command. The hand over process can either be verbal or written. </a:t>
            </a:r>
          </a:p>
          <a:p>
            <a:pPr fontAlgn="auto">
              <a:spcAft>
                <a:spcPts val="0"/>
              </a:spcAft>
              <a:defRPr/>
            </a:pPr>
            <a:r>
              <a:rPr lang="en-US" dirty="0">
                <a:solidFill>
                  <a:srgbClr val="000000"/>
                </a:solidFill>
                <a:latin typeface="Raleway" pitchFamily="2" charset="0"/>
              </a:rPr>
              <a:t>Command may be transferred for several reasons:</a:t>
            </a:r>
          </a:p>
          <a:p>
            <a:pPr marL="342900" indent="-342900" fontAlgn="auto">
              <a:spcAft>
                <a:spcPts val="0"/>
              </a:spcAft>
              <a:buFont typeface="Arial" panose="020B0604020202020204" pitchFamily="34" charset="0"/>
              <a:buChar char="•"/>
              <a:defRPr/>
            </a:pPr>
            <a:r>
              <a:rPr lang="en-US" dirty="0">
                <a:solidFill>
                  <a:srgbClr val="000000"/>
                </a:solidFill>
                <a:latin typeface="Raleway" pitchFamily="2" charset="0"/>
              </a:rPr>
              <a:t>A previously appointed or more appropriate responder is needed to fill the role of IC,</a:t>
            </a:r>
          </a:p>
          <a:p>
            <a:pPr marL="342900" indent="-342900" fontAlgn="auto">
              <a:spcAft>
                <a:spcPts val="0"/>
              </a:spcAft>
              <a:buFont typeface="Arial" panose="020B0604020202020204" pitchFamily="34" charset="0"/>
              <a:buChar char="•"/>
              <a:defRPr/>
            </a:pPr>
            <a:r>
              <a:rPr lang="en-US" dirty="0">
                <a:solidFill>
                  <a:srgbClr val="000000"/>
                </a:solidFill>
                <a:latin typeface="Raleway" pitchFamily="2" charset="0"/>
              </a:rPr>
              <a:t>Command must be handed over to a different response organization,</a:t>
            </a:r>
          </a:p>
          <a:p>
            <a:pPr marL="342900" indent="-342900" fontAlgn="auto">
              <a:spcAft>
                <a:spcPts val="0"/>
              </a:spcAft>
              <a:buFont typeface="Arial" panose="020B0604020202020204" pitchFamily="34" charset="0"/>
              <a:buChar char="•"/>
              <a:defRPr/>
            </a:pPr>
            <a:r>
              <a:rPr lang="en-US" dirty="0">
                <a:solidFill>
                  <a:srgbClr val="000000"/>
                </a:solidFill>
                <a:latin typeface="Raleway" pitchFamily="2" charset="0"/>
              </a:rPr>
              <a:t>There is a shift change.</a:t>
            </a:r>
            <a:endParaRPr lang="en-US" dirty="0">
              <a:latin typeface="Raleway" pitchFamily="2" charset="0"/>
            </a:endParaRPr>
          </a:p>
        </p:txBody>
      </p:sp>
      <p:sp>
        <p:nvSpPr>
          <p:cNvPr id="54277" name="Slide Number Placeholder 4">
            <a:extLst>
              <a:ext uri="{FF2B5EF4-FFF2-40B4-BE49-F238E27FC236}">
                <a16:creationId xmlns:a16="http://schemas.microsoft.com/office/drawing/2014/main" id="{5A88787F-E378-7492-99C3-FC780282F711}"/>
              </a:ext>
            </a:extLst>
          </p:cNvPr>
          <p:cNvSpPr>
            <a:spLocks noGrp="1" noChangeArrowheads="1"/>
          </p:cNvSpPr>
          <p:nvPr>
            <p:ph type="sldNum" sz="quarter" idx="14"/>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lnSpc>
                <a:spcPct val="90000"/>
              </a:lnSpc>
              <a:spcBef>
                <a:spcPts val="1000"/>
              </a:spcBef>
              <a:buClr>
                <a:schemeClr val="accent2"/>
              </a:buClr>
              <a:buSzPct val="75000"/>
              <a:buFont typeface="Arial" panose="020B0604020202020204" pitchFamily="34" charset="0"/>
              <a:defRPr sz="1600">
                <a:solidFill>
                  <a:schemeClr val="tx1"/>
                </a:solidFill>
                <a:latin typeface="Calibri" panose="020F0502020204030204" pitchFamily="34" charset="0"/>
              </a:defRPr>
            </a:lvl1pPr>
            <a:lvl2pPr marL="742950" indent="-28575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2pPr>
            <a:lvl3pPr marL="11430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3pPr>
            <a:lvl4pPr marL="16002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4pPr>
            <a:lvl5pPr marL="20574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9pPr>
          </a:lstStyle>
          <a:p>
            <a:pPr fontAlgn="base">
              <a:lnSpc>
                <a:spcPct val="100000"/>
              </a:lnSpc>
              <a:spcBef>
                <a:spcPct val="0"/>
              </a:spcBef>
              <a:spcAft>
                <a:spcPct val="0"/>
              </a:spcAft>
              <a:buClrTx/>
              <a:buSzTx/>
              <a:buFontTx/>
              <a:buNone/>
            </a:pPr>
            <a:fld id="{C607AFD3-318C-4EE6-8F6F-69EB52315478}" type="slidenum">
              <a:rPr lang="en-US" altLang="en-US" sz="1200" smtClean="0">
                <a:latin typeface="Raleway" pitchFamily="2" charset="0"/>
              </a:rPr>
              <a:pPr fontAlgn="base">
                <a:lnSpc>
                  <a:spcPct val="100000"/>
                </a:lnSpc>
                <a:spcBef>
                  <a:spcPct val="0"/>
                </a:spcBef>
                <a:spcAft>
                  <a:spcPct val="0"/>
                </a:spcAft>
                <a:buClrTx/>
                <a:buSzTx/>
                <a:buFontTx/>
                <a:buNone/>
              </a:pPr>
              <a:t>29</a:t>
            </a:fld>
            <a:endParaRPr lang="en-US" altLang="en-US" sz="1200">
              <a:latin typeface="Raleway" pitchFamily="2" charset="0"/>
            </a:endParaRPr>
          </a:p>
        </p:txBody>
      </p:sp>
      <p:sp>
        <p:nvSpPr>
          <p:cNvPr id="54278" name="Footer Placeholder 5">
            <a:extLst>
              <a:ext uri="{FF2B5EF4-FFF2-40B4-BE49-F238E27FC236}">
                <a16:creationId xmlns:a16="http://schemas.microsoft.com/office/drawing/2014/main" id="{243369C4-368D-F137-947D-54D8A1596706}"/>
              </a:ext>
            </a:extLst>
          </p:cNvPr>
          <p:cNvSpPr>
            <a:spLocks noGrp="1" noChangeArrowheads="1"/>
          </p:cNvSpPr>
          <p:nvPr>
            <p:ph type="ftr" sz="quarter" idx="15"/>
          </p:nvPr>
        </p:nvSpPr>
        <p:spPr bwMode="auto">
          <a:xfrm>
            <a:off x="974725" y="6378575"/>
            <a:ext cx="4025900" cy="3651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0" compatLnSpc="1">
            <a:prstTxWarp prst="textNoShape">
              <a:avLst/>
            </a:prstTxWarp>
          </a:bodyPr>
          <a:lstStyle>
            <a:lvl1pPr>
              <a:lnSpc>
                <a:spcPct val="90000"/>
              </a:lnSpc>
              <a:spcBef>
                <a:spcPts val="1000"/>
              </a:spcBef>
              <a:buClr>
                <a:schemeClr val="accent2"/>
              </a:buClr>
              <a:buSzPct val="75000"/>
              <a:buFont typeface="Arial" panose="020B0604020202020204" pitchFamily="34" charset="0"/>
              <a:defRPr sz="1600">
                <a:solidFill>
                  <a:schemeClr val="tx1"/>
                </a:solidFill>
                <a:latin typeface="Calibri" panose="020F0502020204030204" pitchFamily="34" charset="0"/>
              </a:defRPr>
            </a:lvl1pPr>
            <a:lvl2pPr marL="742950" indent="-28575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2pPr>
            <a:lvl3pPr marL="11430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3pPr>
            <a:lvl4pPr marL="16002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4pPr>
            <a:lvl5pPr marL="20574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9pPr>
          </a:lstStyle>
          <a:p>
            <a:pPr fontAlgn="base">
              <a:lnSpc>
                <a:spcPct val="100000"/>
              </a:lnSpc>
              <a:spcBef>
                <a:spcPct val="0"/>
              </a:spcBef>
              <a:spcAft>
                <a:spcPct val="0"/>
              </a:spcAft>
              <a:buClrTx/>
              <a:buSzTx/>
              <a:buFontTx/>
              <a:buNone/>
            </a:pPr>
            <a:r>
              <a:rPr lang="en-CA" altLang="en-US" sz="1200">
                <a:latin typeface="Raleway" pitchFamily="2" charset="0"/>
              </a:rPr>
              <a:t>Module 2</a:t>
            </a:r>
          </a:p>
        </p:txBody>
      </p:sp>
    </p:spTree>
    <p:custDataLst>
      <p:tags r:id="rId1"/>
    </p:custData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278FB8-4431-F261-7FF7-4EB92B316AA3}"/>
              </a:ext>
            </a:extLst>
          </p:cNvPr>
          <p:cNvSpPr>
            <a:spLocks noGrp="1"/>
          </p:cNvSpPr>
          <p:nvPr>
            <p:ph type="title"/>
          </p:nvPr>
        </p:nvSpPr>
        <p:spPr>
          <a:xfrm>
            <a:off x="463550" y="365125"/>
            <a:ext cx="11274425" cy="865188"/>
          </a:xfrm>
        </p:spPr>
        <p:txBody>
          <a:bodyPr rtlCol="0">
            <a:normAutofit/>
          </a:bodyPr>
          <a:lstStyle/>
          <a:p>
            <a:pPr eaLnBrk="1" fontAlgn="auto" hangingPunct="1">
              <a:spcAft>
                <a:spcPts val="0"/>
              </a:spcAft>
              <a:defRPr/>
            </a:pPr>
            <a:r>
              <a:rPr lang="en-CA"/>
              <a:t>Using this Course</a:t>
            </a:r>
          </a:p>
        </p:txBody>
      </p:sp>
      <p:sp>
        <p:nvSpPr>
          <p:cNvPr id="16387" name="Content Placeholder 3">
            <a:extLst>
              <a:ext uri="{FF2B5EF4-FFF2-40B4-BE49-F238E27FC236}">
                <a16:creationId xmlns:a16="http://schemas.microsoft.com/office/drawing/2014/main" id="{4B92965A-8BF9-23DA-1C5C-8A6C937A4C7F}"/>
              </a:ext>
            </a:extLst>
          </p:cNvPr>
          <p:cNvSpPr>
            <a:spLocks noGrp="1" noChangeArrowheads="1"/>
          </p:cNvSpPr>
          <p:nvPr>
            <p:ph idx="1"/>
          </p:nvPr>
        </p:nvSpPr>
        <p:spPr>
          <a:xfrm>
            <a:off x="454025" y="1357313"/>
            <a:ext cx="11499850" cy="5032375"/>
          </a:xfrm>
        </p:spPr>
        <p:txBody>
          <a:bodyPr/>
          <a:lstStyle/>
          <a:p>
            <a:pPr marL="285750" indent="-285750" eaLnBrk="1" hangingPunct="1">
              <a:buFont typeface="Arial" panose="020B0604020202020204" pitchFamily="34" charset="0"/>
              <a:buChar char="•"/>
            </a:pPr>
            <a:r>
              <a:rPr lang="en-CA" altLang="en-US">
                <a:latin typeface="Raleway" pitchFamily="2" charset="0"/>
              </a:rPr>
              <a:t>The course includes four modules with a scenario that develops from a small incident to a complex incident. The scenario is entirely fictitious and provided for learning purposes only.</a:t>
            </a:r>
          </a:p>
          <a:p>
            <a:pPr marL="285750" indent="-285750" eaLnBrk="1" hangingPunct="1">
              <a:buFont typeface="Arial" panose="020B0604020202020204" pitchFamily="34" charset="0"/>
              <a:buChar char="•"/>
            </a:pPr>
            <a:r>
              <a:rPr lang="en-CA" altLang="en-US">
                <a:latin typeface="Raleway" pitchFamily="2" charset="0"/>
              </a:rPr>
              <a:t>As the scenario develops, key IMS terms, concepts and principles are introduced through sidebars beside the narrative or as their own slides for more detail.</a:t>
            </a:r>
          </a:p>
          <a:p>
            <a:pPr marL="285750" indent="-285750" eaLnBrk="1" hangingPunct="1">
              <a:buFont typeface="Arial" panose="020B0604020202020204" pitchFamily="34" charset="0"/>
              <a:buChar char="•"/>
            </a:pPr>
            <a:r>
              <a:rPr lang="en-CA" altLang="en-US">
                <a:latin typeface="Raleway" pitchFamily="2" charset="0"/>
              </a:rPr>
              <a:t>At the end of each module there is a self-guided knowledge check. A link to an online final exam to certify completion of the course is provided at the end of the document.</a:t>
            </a:r>
          </a:p>
          <a:p>
            <a:pPr marL="285750" indent="-285750" eaLnBrk="1" hangingPunct="1">
              <a:buFont typeface="Arial" panose="020B0604020202020204" pitchFamily="34" charset="0"/>
              <a:buChar char="•"/>
            </a:pPr>
            <a:r>
              <a:rPr lang="en-US" altLang="en-US">
                <a:latin typeface="Raleway" pitchFamily="2" charset="0"/>
              </a:rPr>
              <a:t>Learners will be asked to reflect on their experience after completing each module and complete an overall course evaluation and feedback form that will help inform future course improvements.</a:t>
            </a:r>
            <a:endParaRPr lang="en-CA" altLang="en-US">
              <a:latin typeface="Raleway" pitchFamily="2" charset="0"/>
            </a:endParaRPr>
          </a:p>
          <a:p>
            <a:pPr marL="285750" indent="-285750" eaLnBrk="1" hangingPunct="1">
              <a:buFont typeface="Arial" panose="020B0604020202020204" pitchFamily="34" charset="0"/>
              <a:buChar char="•"/>
            </a:pPr>
            <a:endParaRPr lang="en-CA" altLang="en-US">
              <a:solidFill>
                <a:srgbClr val="FF0000"/>
              </a:solidFill>
              <a:latin typeface="Raleway" pitchFamily="2" charset="0"/>
            </a:endParaRPr>
          </a:p>
          <a:p>
            <a:pPr marL="285750" indent="-285750" eaLnBrk="1" hangingPunct="1">
              <a:buFont typeface="Arial" panose="020B0604020202020204" pitchFamily="34" charset="0"/>
              <a:buChar char="•"/>
            </a:pPr>
            <a:endParaRPr lang="en-CA" altLang="en-US">
              <a:solidFill>
                <a:srgbClr val="FF0000"/>
              </a:solidFill>
              <a:latin typeface="Raleway" pitchFamily="2" charset="0"/>
            </a:endParaRPr>
          </a:p>
          <a:p>
            <a:pPr marL="914400" lvl="2" indent="0" eaLnBrk="1" hangingPunct="1">
              <a:buFont typeface="Arial" panose="020B0604020202020204" pitchFamily="34" charset="0"/>
              <a:buNone/>
            </a:pPr>
            <a:endParaRPr lang="en-CA" altLang="en-US" sz="2000">
              <a:latin typeface="Raleway" pitchFamily="2" charset="0"/>
            </a:endParaRPr>
          </a:p>
          <a:p>
            <a:pPr marL="914400" lvl="2" indent="0" eaLnBrk="1" hangingPunct="1">
              <a:buFont typeface="Arial" panose="020B0604020202020204" pitchFamily="34" charset="0"/>
              <a:buNone/>
            </a:pPr>
            <a:r>
              <a:rPr lang="en-CA" altLang="en-US">
                <a:latin typeface="Raleway" pitchFamily="2" charset="0"/>
              </a:rPr>
              <a:t> </a:t>
            </a:r>
          </a:p>
        </p:txBody>
      </p:sp>
      <p:pic>
        <p:nvPicPr>
          <p:cNvPr id="7" name="Picture 2" descr="A couple of people hiking in the woods.">
            <a:extLst>
              <a:ext uri="{FF2B5EF4-FFF2-40B4-BE49-F238E27FC236}">
                <a16:creationId xmlns:a16="http://schemas.microsoft.com/office/drawing/2014/main" id="{EB67E068-4D79-556D-27C5-DE4468FA8ABF}"/>
              </a:ext>
            </a:extLst>
          </p:cNvPr>
          <p:cNvPicPr>
            <a:picLocks noChangeAspect="1" noChangeArrowheads="1"/>
          </p:cNvPicPr>
          <p:nvPr/>
        </p:nvPicPr>
        <p:blipFill rotWithShape="1">
          <a:blip r:embed="rId3">
            <a:alphaModFix amt="80000"/>
          </a:blip>
          <a:srcRect l="24285" t="13786" r="1689" b="9707"/>
          <a:stretch/>
        </p:blipFill>
        <p:spPr bwMode="auto">
          <a:xfrm>
            <a:off x="841375" y="4152900"/>
            <a:ext cx="2909888" cy="1784350"/>
          </a:xfrm>
          <a:prstGeom prst="rect">
            <a:avLst/>
          </a:prstGeom>
          <a:ln>
            <a:noFill/>
          </a:ln>
          <a:effectLst>
            <a:outerShdw blurRad="292100" dist="139700" dir="2700000" algn="tl" rotWithShape="0">
              <a:srgbClr val="333333">
                <a:alpha val="65000"/>
              </a:srgbClr>
            </a:outerShdw>
          </a:effectLst>
        </p:spPr>
      </p:pic>
      <p:pic>
        <p:nvPicPr>
          <p:cNvPr id="3074" name="Picture 2" descr="A forest on fire.">
            <a:extLst>
              <a:ext uri="{FF2B5EF4-FFF2-40B4-BE49-F238E27FC236}">
                <a16:creationId xmlns:a16="http://schemas.microsoft.com/office/drawing/2014/main" id="{61CC6800-8E1B-EAB9-60BD-97DEDCFC8819}"/>
              </a:ext>
            </a:extLst>
          </p:cNvPr>
          <p:cNvPicPr>
            <a:picLocks noChangeAspect="1" noChangeArrowheads="1"/>
          </p:cNvPicPr>
          <p:nvPr/>
        </p:nvPicPr>
        <p:blipFill>
          <a:blip r:embed="rId4">
            <a:alphaModFix amt="87000"/>
          </a:blip>
          <a:srcRect/>
          <a:stretch>
            <a:fillRect/>
          </a:stretch>
        </p:blipFill>
        <p:spPr bwMode="auto">
          <a:xfrm>
            <a:off x="4630738" y="4156075"/>
            <a:ext cx="2720975" cy="1812925"/>
          </a:xfrm>
          <a:prstGeom prst="rect">
            <a:avLst/>
          </a:prstGeom>
          <a:ln>
            <a:noFill/>
          </a:ln>
          <a:effectLst>
            <a:outerShdw blurRad="292100" dist="139700" dir="2700000" algn="tl" rotWithShape="0">
              <a:srgbClr val="333333">
                <a:alpha val="65000"/>
              </a:srgbClr>
            </a:outerShdw>
          </a:effectLst>
        </p:spPr>
      </p:pic>
      <p:pic>
        <p:nvPicPr>
          <p:cNvPr id="3076" name="Picture 4" descr="A burning building.">
            <a:extLst>
              <a:ext uri="{FF2B5EF4-FFF2-40B4-BE49-F238E27FC236}">
                <a16:creationId xmlns:a16="http://schemas.microsoft.com/office/drawing/2014/main" id="{35255C7F-4921-B536-C2AD-EEA0B7B8CB71}"/>
              </a:ext>
            </a:extLst>
          </p:cNvPr>
          <p:cNvPicPr>
            <a:picLocks noChangeAspect="1" noChangeArrowheads="1"/>
          </p:cNvPicPr>
          <p:nvPr/>
        </p:nvPicPr>
        <p:blipFill>
          <a:blip r:embed="rId5">
            <a:alphaModFix amt="67000"/>
          </a:blip>
          <a:srcRect/>
          <a:stretch>
            <a:fillRect/>
          </a:stretch>
        </p:blipFill>
        <p:spPr bwMode="auto">
          <a:xfrm>
            <a:off x="8291513" y="4156075"/>
            <a:ext cx="2720975" cy="1812925"/>
          </a:xfrm>
          <a:prstGeom prst="rect">
            <a:avLst/>
          </a:prstGeom>
          <a:ln>
            <a:noFill/>
          </a:ln>
          <a:effectLst>
            <a:outerShdw blurRad="292100" dist="139700" dir="2700000" algn="tl" rotWithShape="0">
              <a:srgbClr val="333333">
                <a:alpha val="65000"/>
              </a:srgbClr>
            </a:outerShdw>
          </a:effectLst>
        </p:spPr>
      </p:pic>
      <p:sp>
        <p:nvSpPr>
          <p:cNvPr id="16391" name="Slide Number Placeholder 4">
            <a:extLst>
              <a:ext uri="{FF2B5EF4-FFF2-40B4-BE49-F238E27FC236}">
                <a16:creationId xmlns:a16="http://schemas.microsoft.com/office/drawing/2014/main" id="{04DC94FF-6D60-2653-A527-3F1F8416E374}"/>
              </a:ext>
            </a:extLst>
          </p:cNvPr>
          <p:cNvSpPr>
            <a:spLocks noGrp="1" noChangeArrowheads="1"/>
          </p:cNvSpPr>
          <p:nvPr>
            <p:ph type="sldNum" sz="quarter" idx="14"/>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lnSpc>
                <a:spcPct val="90000"/>
              </a:lnSpc>
              <a:spcBef>
                <a:spcPts val="1000"/>
              </a:spcBef>
              <a:buClr>
                <a:schemeClr val="accent2"/>
              </a:buClr>
              <a:buSzPct val="75000"/>
              <a:buFont typeface="Arial" panose="020B0604020202020204" pitchFamily="34" charset="0"/>
              <a:defRPr sz="1600">
                <a:solidFill>
                  <a:schemeClr val="tx1"/>
                </a:solidFill>
                <a:latin typeface="Calibri" panose="020F0502020204030204" pitchFamily="34" charset="0"/>
              </a:defRPr>
            </a:lvl1pPr>
            <a:lvl2pPr marL="742950" indent="-28575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2pPr>
            <a:lvl3pPr marL="11430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3pPr>
            <a:lvl4pPr marL="16002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4pPr>
            <a:lvl5pPr marL="20574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9pPr>
          </a:lstStyle>
          <a:p>
            <a:pPr fontAlgn="base">
              <a:lnSpc>
                <a:spcPct val="100000"/>
              </a:lnSpc>
              <a:spcBef>
                <a:spcPct val="0"/>
              </a:spcBef>
              <a:spcAft>
                <a:spcPct val="0"/>
              </a:spcAft>
              <a:buClrTx/>
              <a:buSzTx/>
              <a:buFontTx/>
              <a:buNone/>
            </a:pPr>
            <a:fld id="{4E8DEF4E-92FC-4387-A460-8DE4291B0F18}" type="slidenum">
              <a:rPr lang="en-US" altLang="en-US" sz="1200" smtClean="0">
                <a:latin typeface="Raleway" pitchFamily="2" charset="0"/>
              </a:rPr>
              <a:pPr fontAlgn="base">
                <a:lnSpc>
                  <a:spcPct val="100000"/>
                </a:lnSpc>
                <a:spcBef>
                  <a:spcPct val="0"/>
                </a:spcBef>
                <a:spcAft>
                  <a:spcPct val="0"/>
                </a:spcAft>
                <a:buClrTx/>
                <a:buSzTx/>
                <a:buFontTx/>
                <a:buNone/>
              </a:pPr>
              <a:t>3</a:t>
            </a:fld>
            <a:endParaRPr lang="en-US" altLang="en-US" sz="1200">
              <a:latin typeface="Raleway" pitchFamily="2" charset="0"/>
            </a:endParaRPr>
          </a:p>
        </p:txBody>
      </p:sp>
      <p:sp>
        <p:nvSpPr>
          <p:cNvPr id="16392" name="Footer Placeholder 5">
            <a:extLst>
              <a:ext uri="{FF2B5EF4-FFF2-40B4-BE49-F238E27FC236}">
                <a16:creationId xmlns:a16="http://schemas.microsoft.com/office/drawing/2014/main" id="{92A91A2B-AA4B-6023-6CF9-CA073BBF9C8B}"/>
              </a:ext>
            </a:extLst>
          </p:cNvPr>
          <p:cNvSpPr>
            <a:spLocks noGrp="1" noChangeArrowheads="1"/>
          </p:cNvSpPr>
          <p:nvPr>
            <p:ph type="ftr" sz="quarter" idx="1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0" compatLnSpc="1">
            <a:prstTxWarp prst="textNoShape">
              <a:avLst/>
            </a:prstTxWarp>
          </a:bodyPr>
          <a:lstStyle>
            <a:lvl1pPr>
              <a:lnSpc>
                <a:spcPct val="90000"/>
              </a:lnSpc>
              <a:spcBef>
                <a:spcPts val="1000"/>
              </a:spcBef>
              <a:buClr>
                <a:schemeClr val="accent2"/>
              </a:buClr>
              <a:buSzPct val="75000"/>
              <a:buFont typeface="Arial" panose="020B0604020202020204" pitchFamily="34" charset="0"/>
              <a:defRPr sz="1600">
                <a:solidFill>
                  <a:schemeClr val="tx1"/>
                </a:solidFill>
                <a:latin typeface="Calibri" panose="020F0502020204030204" pitchFamily="34" charset="0"/>
              </a:defRPr>
            </a:lvl1pPr>
            <a:lvl2pPr marL="742950" indent="-28575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2pPr>
            <a:lvl3pPr marL="11430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3pPr>
            <a:lvl4pPr marL="16002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4pPr>
            <a:lvl5pPr marL="20574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9pPr>
          </a:lstStyle>
          <a:p>
            <a:pPr fontAlgn="base">
              <a:lnSpc>
                <a:spcPct val="100000"/>
              </a:lnSpc>
              <a:spcBef>
                <a:spcPct val="0"/>
              </a:spcBef>
              <a:spcAft>
                <a:spcPct val="0"/>
              </a:spcAft>
              <a:buClrTx/>
              <a:buSzTx/>
              <a:buFontTx/>
              <a:buNone/>
            </a:pPr>
            <a:r>
              <a:rPr lang="en-US" altLang="en-US" sz="1200">
                <a:latin typeface="Raleway" pitchFamily="2" charset="0"/>
              </a:rPr>
              <a:t>Introduction</a:t>
            </a:r>
          </a:p>
        </p:txBody>
      </p:sp>
    </p:spTree>
    <p:custDataLst>
      <p:tags r:id="rId1"/>
    </p:custData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FD9914-B554-A9B4-6539-E71BDE879CB2}"/>
              </a:ext>
            </a:extLst>
          </p:cNvPr>
          <p:cNvSpPr>
            <a:spLocks noGrp="1"/>
          </p:cNvSpPr>
          <p:nvPr>
            <p:ph type="title"/>
          </p:nvPr>
        </p:nvSpPr>
        <p:spPr>
          <a:xfrm>
            <a:off x="465138" y="273050"/>
            <a:ext cx="11423650" cy="865188"/>
          </a:xfrm>
        </p:spPr>
        <p:txBody>
          <a:bodyPr rtlCol="0">
            <a:normAutofit fontScale="90000"/>
          </a:bodyPr>
          <a:lstStyle/>
          <a:p>
            <a:pPr eaLnBrk="1" fontAlgn="auto" hangingPunct="1">
              <a:spcAft>
                <a:spcPts val="0"/>
              </a:spcAft>
              <a:defRPr/>
            </a:pPr>
            <a:r>
              <a:rPr lang="en-CA" sz="3600"/>
              <a:t>Scenario Stage 1:</a:t>
            </a:r>
            <a:br>
              <a:rPr lang="en-CA" sz="3600"/>
            </a:br>
            <a:r>
              <a:rPr lang="en-CA" sz="2200"/>
              <a:t>Community Authorities are Notified</a:t>
            </a:r>
          </a:p>
        </p:txBody>
      </p:sp>
      <p:sp>
        <p:nvSpPr>
          <p:cNvPr id="55299" name="Content Placeholder 3">
            <a:extLst>
              <a:ext uri="{FF2B5EF4-FFF2-40B4-BE49-F238E27FC236}">
                <a16:creationId xmlns:a16="http://schemas.microsoft.com/office/drawing/2014/main" id="{9417C0C8-B89A-0037-D11B-257CCEFDC591}"/>
              </a:ext>
            </a:extLst>
          </p:cNvPr>
          <p:cNvSpPr>
            <a:spLocks noGrp="1" noChangeArrowheads="1"/>
          </p:cNvSpPr>
          <p:nvPr>
            <p:ph idx="1"/>
          </p:nvPr>
        </p:nvSpPr>
        <p:spPr>
          <a:xfrm>
            <a:off x="314325" y="1366838"/>
            <a:ext cx="6762750" cy="3948112"/>
          </a:xfrm>
        </p:spPr>
        <p:txBody>
          <a:bodyPr/>
          <a:lstStyle/>
          <a:p>
            <a:pPr eaLnBrk="1" hangingPunct="1">
              <a:lnSpc>
                <a:spcPct val="100000"/>
              </a:lnSpc>
              <a:spcBef>
                <a:spcPct val="0"/>
              </a:spcBef>
            </a:pPr>
            <a:r>
              <a:rPr lang="en-CA" altLang="en-US" dirty="0">
                <a:latin typeface="Raleway" pitchFamily="2" charset="0"/>
              </a:rPr>
              <a:t>Crews extinguish most of the new fires but two of the spot fires are in an inaccessible ravine. The Forest Strike Team Leader reports this to the Incident Commander, noting their position is less than 1 km from an industrial facility on the town's edge. As the situation complicates, additional resources from police, EMS, and neighboring fire services are requested through mutual-aid agreements. </a:t>
            </a:r>
          </a:p>
          <a:p>
            <a:pPr eaLnBrk="1" hangingPunct="1">
              <a:lnSpc>
                <a:spcPct val="100000"/>
              </a:lnSpc>
              <a:spcBef>
                <a:spcPct val="0"/>
              </a:spcBef>
            </a:pPr>
            <a:endParaRPr lang="en-CA" altLang="en-US" dirty="0">
              <a:latin typeface="Raleway" pitchFamily="2" charset="0"/>
            </a:endParaRPr>
          </a:p>
          <a:p>
            <a:pPr eaLnBrk="1" hangingPunct="1">
              <a:lnSpc>
                <a:spcPct val="100000"/>
              </a:lnSpc>
              <a:spcBef>
                <a:spcPct val="0"/>
              </a:spcBef>
            </a:pPr>
            <a:r>
              <a:rPr lang="en-CA" altLang="en-US" dirty="0">
                <a:latin typeface="Raleway" pitchFamily="2" charset="0"/>
              </a:rPr>
              <a:t>The IC briefs the Community Emergency Management Coordinator (CEMC) and the Head of Council, suggesting they alert the town’s </a:t>
            </a:r>
            <a:r>
              <a:rPr lang="en-CA" altLang="en-US" b="1" dirty="0">
                <a:latin typeface="Raleway" pitchFamily="2" charset="0"/>
              </a:rPr>
              <a:t>Emergency Control Group (ECG)</a:t>
            </a:r>
            <a:r>
              <a:rPr lang="en-CA" altLang="en-US" dirty="0">
                <a:latin typeface="Raleway" pitchFamily="2" charset="0"/>
              </a:rPr>
              <a:t>, which includes key municipal leaders and emergency officials.</a:t>
            </a:r>
            <a:endParaRPr lang="en-CA" altLang="en-US" b="1" dirty="0">
              <a:latin typeface="Raleway" pitchFamily="2" charset="0"/>
            </a:endParaRPr>
          </a:p>
        </p:txBody>
      </p:sp>
      <p:sp>
        <p:nvSpPr>
          <p:cNvPr id="3" name="Content Placeholder 3">
            <a:extLst>
              <a:ext uri="{FF2B5EF4-FFF2-40B4-BE49-F238E27FC236}">
                <a16:creationId xmlns:a16="http://schemas.microsoft.com/office/drawing/2014/main" id="{166D49CA-CFAA-2935-CAFD-2944FAD3C6F8}"/>
              </a:ext>
            </a:extLst>
          </p:cNvPr>
          <p:cNvSpPr txBox="1">
            <a:spLocks/>
          </p:cNvSpPr>
          <p:nvPr/>
        </p:nvSpPr>
        <p:spPr>
          <a:xfrm>
            <a:off x="7334250" y="1366838"/>
            <a:ext cx="4645025" cy="4686300"/>
          </a:xfrm>
          <a:prstGeom prst="rect">
            <a:avLst/>
          </a:prstGeom>
          <a:solidFill>
            <a:schemeClr val="accent2">
              <a:lumMod val="20000"/>
              <a:lumOff val="80000"/>
            </a:schemeClr>
          </a:solidFill>
          <a:ln>
            <a:noFill/>
          </a:ln>
          <a:effectLst>
            <a:outerShdw blurRad="50800" dist="38100" dir="2700000" algn="tl" rotWithShape="0">
              <a:prstClr val="black">
                <a:alpha val="40000"/>
              </a:prstClr>
            </a:outerShdw>
          </a:effectLst>
        </p:spPr>
        <p:style>
          <a:lnRef idx="1">
            <a:schemeClr val="accent2"/>
          </a:lnRef>
          <a:fillRef idx="2">
            <a:schemeClr val="accent2"/>
          </a:fillRef>
          <a:effectRef idx="1">
            <a:schemeClr val="accent2"/>
          </a:effectRef>
          <a:fontRef idx="minor">
            <a:schemeClr val="dk1"/>
          </a:fontRef>
        </p:style>
        <p:txBody>
          <a:bodyPr>
            <a:normAutofit/>
          </a:bodyPr>
          <a:lstStyle>
            <a:lvl1pPr marL="0" indent="0" algn="l" defTabSz="914400" rtl="0" eaLnBrk="1" latinLnBrk="0" hangingPunct="1">
              <a:lnSpc>
                <a:spcPct val="90000"/>
              </a:lnSpc>
              <a:spcBef>
                <a:spcPts val="1000"/>
              </a:spcBef>
              <a:buClr>
                <a:schemeClr val="accent2"/>
              </a:buClr>
              <a:buSzPct val="75000"/>
              <a:buFont typeface="Arial" panose="020B0604020202020204" pitchFamily="34" charset="0"/>
              <a:buNone/>
              <a:defRPr sz="1800" kern="1200">
                <a:solidFill>
                  <a:schemeClr val="dk1"/>
                </a:solidFill>
                <a:latin typeface="Raleway" panose="00000500000000000000" pitchFamily="50" charset="0"/>
                <a:ea typeface="+mn-ea"/>
                <a:cs typeface="+mn-cs"/>
              </a:defRPr>
            </a:lvl1pPr>
            <a:lvl2pPr marL="685800" indent="-228600" algn="l" defTabSz="914400" rtl="0" eaLnBrk="1" latinLnBrk="0" hangingPunct="1">
              <a:lnSpc>
                <a:spcPct val="90000"/>
              </a:lnSpc>
              <a:spcBef>
                <a:spcPts val="500"/>
              </a:spcBef>
              <a:buClr>
                <a:schemeClr val="accent2"/>
              </a:buClr>
              <a:buSzPct val="75000"/>
              <a:buFont typeface="Arial" panose="020B0604020202020204" pitchFamily="34" charset="0"/>
              <a:buChar char="•"/>
              <a:defRPr sz="1800" kern="1200">
                <a:solidFill>
                  <a:schemeClr val="dk1"/>
                </a:solidFill>
                <a:latin typeface="Raleway" panose="00000500000000000000" pitchFamily="50" charset="0"/>
                <a:ea typeface="+mn-ea"/>
                <a:cs typeface="+mn-cs"/>
              </a:defRPr>
            </a:lvl2pPr>
            <a:lvl3pPr marL="1143000" indent="-228600" algn="l" defTabSz="914400" rtl="0" eaLnBrk="1" latinLnBrk="0" hangingPunct="1">
              <a:lnSpc>
                <a:spcPct val="90000"/>
              </a:lnSpc>
              <a:spcBef>
                <a:spcPts val="500"/>
              </a:spcBef>
              <a:buClr>
                <a:schemeClr val="accent2"/>
              </a:buClr>
              <a:buSzPct val="75000"/>
              <a:buFont typeface="Arial" panose="020B0604020202020204" pitchFamily="34" charset="0"/>
              <a:buChar char="•"/>
              <a:defRPr sz="1800" kern="1200">
                <a:solidFill>
                  <a:schemeClr val="dk1"/>
                </a:solidFill>
                <a:latin typeface="Raleway" panose="00000500000000000000" pitchFamily="50" charset="0"/>
                <a:ea typeface="+mn-ea"/>
                <a:cs typeface="+mn-cs"/>
              </a:defRPr>
            </a:lvl3pPr>
            <a:lvl4pPr marL="1600200" indent="-228600" algn="l" defTabSz="914400" rtl="0" eaLnBrk="1" latinLnBrk="0" hangingPunct="1">
              <a:lnSpc>
                <a:spcPct val="90000"/>
              </a:lnSpc>
              <a:spcBef>
                <a:spcPts val="500"/>
              </a:spcBef>
              <a:buClr>
                <a:schemeClr val="accent2"/>
              </a:buClr>
              <a:buSzPct val="75000"/>
              <a:buFont typeface="Arial" panose="020B0604020202020204" pitchFamily="34" charset="0"/>
              <a:buChar char="•"/>
              <a:defRPr sz="1800" kern="1200">
                <a:solidFill>
                  <a:schemeClr val="dk1"/>
                </a:solidFill>
                <a:latin typeface="Raleway" panose="00000500000000000000" pitchFamily="50" charset="0"/>
                <a:ea typeface="+mn-ea"/>
                <a:cs typeface="+mn-cs"/>
              </a:defRPr>
            </a:lvl4pPr>
            <a:lvl5pPr marL="2057400" indent="-228600" algn="l" defTabSz="914400" rtl="0" eaLnBrk="1" latinLnBrk="0" hangingPunct="1">
              <a:lnSpc>
                <a:spcPct val="90000"/>
              </a:lnSpc>
              <a:spcBef>
                <a:spcPts val="500"/>
              </a:spcBef>
              <a:buClr>
                <a:schemeClr val="accent2"/>
              </a:buClr>
              <a:buSzPct val="75000"/>
              <a:buFont typeface="Arial" panose="020B0604020202020204" pitchFamily="34" charset="0"/>
              <a:buChar char="•"/>
              <a:defRPr sz="1800" kern="1200">
                <a:solidFill>
                  <a:schemeClr val="dk1"/>
                </a:solidFill>
                <a:latin typeface="Raleway" panose="00000500000000000000" pitchFamily="50"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9pPr>
          </a:lstStyle>
          <a:p>
            <a:pPr fontAlgn="auto">
              <a:lnSpc>
                <a:spcPct val="100000"/>
              </a:lnSpc>
              <a:spcBef>
                <a:spcPts val="0"/>
              </a:spcBef>
              <a:spcAft>
                <a:spcPts val="0"/>
              </a:spcAft>
              <a:defRPr/>
            </a:pPr>
            <a:r>
              <a:rPr lang="en-US" b="1">
                <a:latin typeface="Raleway" pitchFamily="2" charset="0"/>
              </a:rPr>
              <a:t>Emergency Control Group (ECG)</a:t>
            </a:r>
          </a:p>
          <a:p>
            <a:pPr marL="285750" indent="-285750" fontAlgn="auto">
              <a:lnSpc>
                <a:spcPct val="100000"/>
              </a:lnSpc>
              <a:spcBef>
                <a:spcPts val="0"/>
              </a:spcBef>
              <a:spcAft>
                <a:spcPts val="0"/>
              </a:spcAft>
              <a:buFont typeface="Arial" panose="020B0604020202020204" pitchFamily="34" charset="0"/>
              <a:buChar char="•"/>
              <a:defRPr/>
            </a:pPr>
            <a:endParaRPr lang="en-US">
              <a:latin typeface="Raleway" pitchFamily="2" charset="0"/>
            </a:endParaRPr>
          </a:p>
          <a:p>
            <a:pPr marL="285750" indent="-285750" fontAlgn="auto">
              <a:lnSpc>
                <a:spcPct val="100000"/>
              </a:lnSpc>
              <a:spcBef>
                <a:spcPts val="0"/>
              </a:spcBef>
              <a:spcAft>
                <a:spcPts val="0"/>
              </a:spcAft>
              <a:buFont typeface="Arial" panose="020B0604020202020204" pitchFamily="34" charset="0"/>
              <a:buChar char="•"/>
              <a:defRPr/>
            </a:pPr>
            <a:r>
              <a:rPr lang="en-US">
                <a:latin typeface="Raleway" pitchFamily="2" charset="0"/>
              </a:rPr>
              <a:t>The ECG directs a community’s overall strategic response to an emergency. </a:t>
            </a:r>
          </a:p>
          <a:p>
            <a:pPr marL="285750" indent="-285750" fontAlgn="auto">
              <a:lnSpc>
                <a:spcPct val="100000"/>
              </a:lnSpc>
              <a:spcBef>
                <a:spcPts val="0"/>
              </a:spcBef>
              <a:spcAft>
                <a:spcPts val="0"/>
              </a:spcAft>
              <a:buFont typeface="Arial" panose="020B0604020202020204" pitchFamily="34" charset="0"/>
              <a:buChar char="•"/>
              <a:defRPr/>
            </a:pPr>
            <a:r>
              <a:rPr lang="en-US">
                <a:latin typeface="Raleway" pitchFamily="2" charset="0"/>
              </a:rPr>
              <a:t>Each municipality and many First Nations communities have an ECG.</a:t>
            </a:r>
          </a:p>
          <a:p>
            <a:pPr marL="285750" indent="-285750" fontAlgn="auto">
              <a:lnSpc>
                <a:spcPct val="100000"/>
              </a:lnSpc>
              <a:spcBef>
                <a:spcPts val="0"/>
              </a:spcBef>
              <a:spcAft>
                <a:spcPts val="0"/>
              </a:spcAft>
              <a:buFont typeface="Arial" panose="020B0604020202020204" pitchFamily="34" charset="0"/>
              <a:buChar char="•"/>
              <a:defRPr/>
            </a:pPr>
            <a:r>
              <a:rPr lang="en-US">
                <a:latin typeface="Raleway" pitchFamily="2" charset="0"/>
              </a:rPr>
              <a:t>The ECG does not typically exercise Command functions and instead oversees this delegated authority and acts to support Incident Command from its own Emergency Operations Centre (EOC). </a:t>
            </a:r>
          </a:p>
          <a:p>
            <a:pPr marL="285750" indent="-285750" fontAlgn="auto">
              <a:lnSpc>
                <a:spcPct val="100000"/>
              </a:lnSpc>
              <a:spcBef>
                <a:spcPts val="0"/>
              </a:spcBef>
              <a:spcAft>
                <a:spcPts val="0"/>
              </a:spcAft>
              <a:buFont typeface="Arial" panose="020B0604020202020204" pitchFamily="34" charset="0"/>
              <a:buChar char="•"/>
              <a:defRPr/>
            </a:pPr>
            <a:r>
              <a:rPr lang="en-US">
                <a:latin typeface="Raleway" pitchFamily="2" charset="0"/>
              </a:rPr>
              <a:t>The coordinating and supporting roles of an ECG are critical when there are multiple related in incidents or when an incident is diffuse.</a:t>
            </a:r>
          </a:p>
        </p:txBody>
      </p:sp>
      <p:sp>
        <p:nvSpPr>
          <p:cNvPr id="55301" name="Slide Number Placeholder 4">
            <a:extLst>
              <a:ext uri="{FF2B5EF4-FFF2-40B4-BE49-F238E27FC236}">
                <a16:creationId xmlns:a16="http://schemas.microsoft.com/office/drawing/2014/main" id="{6C823120-07AF-1680-7DAE-784A2BCE086F}"/>
              </a:ext>
            </a:extLst>
          </p:cNvPr>
          <p:cNvSpPr>
            <a:spLocks noGrp="1" noChangeArrowheads="1"/>
          </p:cNvSpPr>
          <p:nvPr>
            <p:ph type="sldNum" sz="quarter" idx="14"/>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lnSpc>
                <a:spcPct val="90000"/>
              </a:lnSpc>
              <a:spcBef>
                <a:spcPts val="1000"/>
              </a:spcBef>
              <a:buClr>
                <a:schemeClr val="accent2"/>
              </a:buClr>
              <a:buSzPct val="75000"/>
              <a:buFont typeface="Arial" panose="020B0604020202020204" pitchFamily="34" charset="0"/>
              <a:defRPr sz="1600">
                <a:solidFill>
                  <a:schemeClr val="tx1"/>
                </a:solidFill>
                <a:latin typeface="Calibri" panose="020F0502020204030204" pitchFamily="34" charset="0"/>
              </a:defRPr>
            </a:lvl1pPr>
            <a:lvl2pPr marL="742950" indent="-28575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2pPr>
            <a:lvl3pPr marL="11430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3pPr>
            <a:lvl4pPr marL="16002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4pPr>
            <a:lvl5pPr marL="20574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9pPr>
          </a:lstStyle>
          <a:p>
            <a:pPr fontAlgn="base">
              <a:lnSpc>
                <a:spcPct val="100000"/>
              </a:lnSpc>
              <a:spcBef>
                <a:spcPct val="0"/>
              </a:spcBef>
              <a:spcAft>
                <a:spcPct val="0"/>
              </a:spcAft>
              <a:buClrTx/>
              <a:buSzTx/>
              <a:buFontTx/>
              <a:buNone/>
            </a:pPr>
            <a:fld id="{969AE5E5-1982-4549-BBD1-E02EF7D82B65}" type="slidenum">
              <a:rPr lang="en-US" altLang="en-US" sz="1200" smtClean="0">
                <a:latin typeface="Raleway" pitchFamily="2" charset="0"/>
              </a:rPr>
              <a:pPr fontAlgn="base">
                <a:lnSpc>
                  <a:spcPct val="100000"/>
                </a:lnSpc>
                <a:spcBef>
                  <a:spcPct val="0"/>
                </a:spcBef>
                <a:spcAft>
                  <a:spcPct val="0"/>
                </a:spcAft>
                <a:buClrTx/>
                <a:buSzTx/>
                <a:buFontTx/>
                <a:buNone/>
              </a:pPr>
              <a:t>30</a:t>
            </a:fld>
            <a:endParaRPr lang="en-US" altLang="en-US" sz="1200">
              <a:latin typeface="Raleway" pitchFamily="2" charset="0"/>
            </a:endParaRPr>
          </a:p>
        </p:txBody>
      </p:sp>
      <p:sp>
        <p:nvSpPr>
          <p:cNvPr id="55302" name="Footer Placeholder 5">
            <a:extLst>
              <a:ext uri="{FF2B5EF4-FFF2-40B4-BE49-F238E27FC236}">
                <a16:creationId xmlns:a16="http://schemas.microsoft.com/office/drawing/2014/main" id="{81FE8F73-F569-442A-80D6-E69BA4DB40C4}"/>
              </a:ext>
            </a:extLst>
          </p:cNvPr>
          <p:cNvSpPr>
            <a:spLocks noGrp="1" noChangeArrowheads="1"/>
          </p:cNvSpPr>
          <p:nvPr>
            <p:ph type="ftr" sz="quarter" idx="15"/>
          </p:nvPr>
        </p:nvSpPr>
        <p:spPr bwMode="auto">
          <a:xfrm>
            <a:off x="974725" y="6378575"/>
            <a:ext cx="4025900" cy="3651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0" compatLnSpc="1">
            <a:prstTxWarp prst="textNoShape">
              <a:avLst/>
            </a:prstTxWarp>
          </a:bodyPr>
          <a:lstStyle>
            <a:lvl1pPr>
              <a:lnSpc>
                <a:spcPct val="90000"/>
              </a:lnSpc>
              <a:spcBef>
                <a:spcPts val="1000"/>
              </a:spcBef>
              <a:buClr>
                <a:schemeClr val="accent2"/>
              </a:buClr>
              <a:buSzPct val="75000"/>
              <a:buFont typeface="Arial" panose="020B0604020202020204" pitchFamily="34" charset="0"/>
              <a:defRPr sz="1600">
                <a:solidFill>
                  <a:schemeClr val="tx1"/>
                </a:solidFill>
                <a:latin typeface="Calibri" panose="020F0502020204030204" pitchFamily="34" charset="0"/>
              </a:defRPr>
            </a:lvl1pPr>
            <a:lvl2pPr marL="742950" indent="-28575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2pPr>
            <a:lvl3pPr marL="11430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3pPr>
            <a:lvl4pPr marL="16002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4pPr>
            <a:lvl5pPr marL="20574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9pPr>
          </a:lstStyle>
          <a:p>
            <a:pPr fontAlgn="base">
              <a:lnSpc>
                <a:spcPct val="100000"/>
              </a:lnSpc>
              <a:spcBef>
                <a:spcPct val="0"/>
              </a:spcBef>
              <a:spcAft>
                <a:spcPct val="0"/>
              </a:spcAft>
              <a:buClrTx/>
              <a:buSzTx/>
              <a:buFontTx/>
              <a:buNone/>
            </a:pPr>
            <a:r>
              <a:rPr lang="en-CA" altLang="en-US" sz="1200">
                <a:latin typeface="Raleway" pitchFamily="2" charset="0"/>
              </a:rPr>
              <a:t>Module 2</a:t>
            </a:r>
          </a:p>
        </p:txBody>
      </p:sp>
    </p:spTree>
    <p:custDataLst>
      <p:tags r:id="rId1"/>
    </p:custData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0DEE9B-7B53-A26B-1914-A5DB134F523D}"/>
              </a:ext>
            </a:extLst>
          </p:cNvPr>
          <p:cNvSpPr>
            <a:spLocks noGrp="1"/>
          </p:cNvSpPr>
          <p:nvPr>
            <p:ph type="title"/>
          </p:nvPr>
        </p:nvSpPr>
        <p:spPr>
          <a:xfrm>
            <a:off x="463550" y="328613"/>
            <a:ext cx="11274425" cy="866775"/>
          </a:xfrm>
        </p:spPr>
        <p:txBody>
          <a:bodyPr rtlCol="0">
            <a:normAutofit/>
          </a:bodyPr>
          <a:lstStyle/>
          <a:p>
            <a:pPr eaLnBrk="1" fontAlgn="auto" hangingPunct="1">
              <a:spcAft>
                <a:spcPts val="0"/>
              </a:spcAft>
              <a:defRPr/>
            </a:pPr>
            <a:r>
              <a:rPr lang="en-CA" sz="3600"/>
              <a:t>Evolving organizational structure - Scenario Stage I</a:t>
            </a:r>
          </a:p>
        </p:txBody>
      </p:sp>
      <p:pic>
        <p:nvPicPr>
          <p:cNvPr id="56323" name="Picture 5" descr="The Incident Commander now commands  4 teams: 1. Cottage Strike Team, 2. Forest Strike Team, 3. Law Enforcement Strike Team and 4. EMS.">
            <a:extLst>
              <a:ext uri="{FF2B5EF4-FFF2-40B4-BE49-F238E27FC236}">
                <a16:creationId xmlns:a16="http://schemas.microsoft.com/office/drawing/2014/main" id="{9C45244B-D302-66F2-14A1-EF123809DD2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54125" y="2387600"/>
            <a:ext cx="9263063" cy="2451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6324" name="Slide Number Placeholder 4">
            <a:extLst>
              <a:ext uri="{FF2B5EF4-FFF2-40B4-BE49-F238E27FC236}">
                <a16:creationId xmlns:a16="http://schemas.microsoft.com/office/drawing/2014/main" id="{A8AF94A0-C6D9-6AAA-2E48-E069083C9C6D}"/>
              </a:ext>
            </a:extLst>
          </p:cNvPr>
          <p:cNvSpPr>
            <a:spLocks noGrp="1" noChangeArrowheads="1"/>
          </p:cNvSpPr>
          <p:nvPr>
            <p:ph type="sldNum" sz="quarter" idx="14"/>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lnSpc>
                <a:spcPct val="90000"/>
              </a:lnSpc>
              <a:spcBef>
                <a:spcPts val="1000"/>
              </a:spcBef>
              <a:buClr>
                <a:schemeClr val="accent2"/>
              </a:buClr>
              <a:buSzPct val="75000"/>
              <a:buFont typeface="Arial" panose="020B0604020202020204" pitchFamily="34" charset="0"/>
              <a:defRPr sz="1600">
                <a:solidFill>
                  <a:schemeClr val="tx1"/>
                </a:solidFill>
                <a:latin typeface="Calibri" panose="020F0502020204030204" pitchFamily="34" charset="0"/>
              </a:defRPr>
            </a:lvl1pPr>
            <a:lvl2pPr marL="742950" indent="-28575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2pPr>
            <a:lvl3pPr marL="11430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3pPr>
            <a:lvl4pPr marL="16002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4pPr>
            <a:lvl5pPr marL="20574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9pPr>
          </a:lstStyle>
          <a:p>
            <a:pPr fontAlgn="base">
              <a:lnSpc>
                <a:spcPct val="100000"/>
              </a:lnSpc>
              <a:spcBef>
                <a:spcPct val="0"/>
              </a:spcBef>
              <a:spcAft>
                <a:spcPct val="0"/>
              </a:spcAft>
              <a:buClrTx/>
              <a:buSzTx/>
              <a:buFontTx/>
              <a:buNone/>
            </a:pPr>
            <a:fld id="{18A330D5-6C94-4378-B759-1FB750FD36E8}" type="slidenum">
              <a:rPr lang="en-US" altLang="en-US" sz="1200" smtClean="0">
                <a:latin typeface="Raleway" pitchFamily="2" charset="0"/>
              </a:rPr>
              <a:pPr fontAlgn="base">
                <a:lnSpc>
                  <a:spcPct val="100000"/>
                </a:lnSpc>
                <a:spcBef>
                  <a:spcPct val="0"/>
                </a:spcBef>
                <a:spcAft>
                  <a:spcPct val="0"/>
                </a:spcAft>
                <a:buClrTx/>
                <a:buSzTx/>
                <a:buFontTx/>
                <a:buNone/>
              </a:pPr>
              <a:t>31</a:t>
            </a:fld>
            <a:endParaRPr lang="en-US" altLang="en-US" sz="1200">
              <a:latin typeface="Raleway" pitchFamily="2" charset="0"/>
            </a:endParaRPr>
          </a:p>
        </p:txBody>
      </p:sp>
      <p:sp>
        <p:nvSpPr>
          <p:cNvPr id="56325" name="Footer Placeholder 5">
            <a:extLst>
              <a:ext uri="{FF2B5EF4-FFF2-40B4-BE49-F238E27FC236}">
                <a16:creationId xmlns:a16="http://schemas.microsoft.com/office/drawing/2014/main" id="{E8E94475-D855-FBF0-1AB9-DF3ED9C966AF}"/>
              </a:ext>
            </a:extLst>
          </p:cNvPr>
          <p:cNvSpPr>
            <a:spLocks noGrp="1" noChangeArrowheads="1"/>
          </p:cNvSpPr>
          <p:nvPr>
            <p:ph type="ftr" sz="quarter" idx="15"/>
          </p:nvPr>
        </p:nvSpPr>
        <p:spPr bwMode="auto">
          <a:xfrm>
            <a:off x="974725" y="6378575"/>
            <a:ext cx="4025900" cy="3651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0" compatLnSpc="1">
            <a:prstTxWarp prst="textNoShape">
              <a:avLst/>
            </a:prstTxWarp>
          </a:bodyPr>
          <a:lstStyle>
            <a:lvl1pPr>
              <a:lnSpc>
                <a:spcPct val="90000"/>
              </a:lnSpc>
              <a:spcBef>
                <a:spcPts val="1000"/>
              </a:spcBef>
              <a:buClr>
                <a:schemeClr val="accent2"/>
              </a:buClr>
              <a:buSzPct val="75000"/>
              <a:buFont typeface="Arial" panose="020B0604020202020204" pitchFamily="34" charset="0"/>
              <a:defRPr sz="1600">
                <a:solidFill>
                  <a:schemeClr val="tx1"/>
                </a:solidFill>
                <a:latin typeface="Calibri" panose="020F0502020204030204" pitchFamily="34" charset="0"/>
              </a:defRPr>
            </a:lvl1pPr>
            <a:lvl2pPr marL="742950" indent="-28575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2pPr>
            <a:lvl3pPr marL="11430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3pPr>
            <a:lvl4pPr marL="16002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4pPr>
            <a:lvl5pPr marL="20574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9pPr>
          </a:lstStyle>
          <a:p>
            <a:pPr fontAlgn="base">
              <a:lnSpc>
                <a:spcPct val="100000"/>
              </a:lnSpc>
              <a:spcBef>
                <a:spcPct val="0"/>
              </a:spcBef>
              <a:spcAft>
                <a:spcPct val="0"/>
              </a:spcAft>
              <a:buClrTx/>
              <a:buSzTx/>
              <a:buFontTx/>
              <a:buNone/>
            </a:pPr>
            <a:r>
              <a:rPr lang="en-CA" altLang="en-US" sz="1200">
                <a:latin typeface="Raleway" pitchFamily="2" charset="0"/>
              </a:rPr>
              <a:t>Module 2</a:t>
            </a:r>
          </a:p>
        </p:txBody>
      </p:sp>
    </p:spTree>
    <p:custDataLst>
      <p:tags r:id="rId1"/>
    </p:custData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B2DFAA-BEFC-7373-150B-CCF91006A994}"/>
              </a:ext>
            </a:extLst>
          </p:cNvPr>
          <p:cNvSpPr>
            <a:spLocks noGrp="1"/>
          </p:cNvSpPr>
          <p:nvPr>
            <p:ph type="title"/>
          </p:nvPr>
        </p:nvSpPr>
        <p:spPr>
          <a:xfrm>
            <a:off x="463550" y="365125"/>
            <a:ext cx="11274425" cy="865188"/>
          </a:xfrm>
        </p:spPr>
        <p:txBody>
          <a:bodyPr rtlCol="0">
            <a:normAutofit/>
          </a:bodyPr>
          <a:lstStyle/>
          <a:p>
            <a:pPr eaLnBrk="1" fontAlgn="auto" hangingPunct="1">
              <a:spcAft>
                <a:spcPts val="0"/>
              </a:spcAft>
              <a:defRPr/>
            </a:pPr>
            <a:r>
              <a:rPr lang="en-CA"/>
              <a:t>Module 2 - Knowledge Check (1 of 2)</a:t>
            </a:r>
          </a:p>
        </p:txBody>
      </p:sp>
      <p:sp>
        <p:nvSpPr>
          <p:cNvPr id="19" name="Content Placeholder 3">
            <a:extLst>
              <a:ext uri="{FF2B5EF4-FFF2-40B4-BE49-F238E27FC236}">
                <a16:creationId xmlns:a16="http://schemas.microsoft.com/office/drawing/2014/main" id="{CEAFFE0F-6F2C-103E-68F2-AD2FF08E7FD0}"/>
              </a:ext>
            </a:extLst>
          </p:cNvPr>
          <p:cNvSpPr>
            <a:spLocks noGrp="1"/>
          </p:cNvSpPr>
          <p:nvPr>
            <p:ph idx="1"/>
          </p:nvPr>
        </p:nvSpPr>
        <p:spPr>
          <a:xfrm>
            <a:off x="461963" y="1230313"/>
            <a:ext cx="11539537" cy="4730750"/>
          </a:xfrm>
        </p:spPr>
        <p:txBody>
          <a:bodyPr rtlCol="0">
            <a:noAutofit/>
          </a:bodyPr>
          <a:lstStyle/>
          <a:p>
            <a:pPr eaLnBrk="1" fontAlgn="auto" hangingPunct="1">
              <a:lnSpc>
                <a:spcPct val="100000"/>
              </a:lnSpc>
              <a:spcBef>
                <a:spcPts val="0"/>
              </a:spcBef>
              <a:spcAft>
                <a:spcPts val="0"/>
              </a:spcAft>
              <a:defRPr/>
            </a:pPr>
            <a:r>
              <a:rPr lang="en-CA" b="1" dirty="0">
                <a:latin typeface="Raleway" pitchFamily="2" charset="0"/>
              </a:rPr>
              <a:t>1. How many Incident Commanders are there per incident? </a:t>
            </a:r>
            <a:endParaRPr lang="en-CA" dirty="0">
              <a:latin typeface="Raleway" pitchFamily="2" charset="0"/>
            </a:endParaRPr>
          </a:p>
          <a:p>
            <a:pPr marL="228600" eaLnBrk="1" fontAlgn="auto" hangingPunct="1">
              <a:lnSpc>
                <a:spcPct val="100000"/>
              </a:lnSpc>
              <a:spcBef>
                <a:spcPts val="0"/>
              </a:spcBef>
              <a:spcAft>
                <a:spcPts val="0"/>
              </a:spcAft>
              <a:buFont typeface="+mj-lt"/>
              <a:buAutoNum type="alphaLcPeriod"/>
              <a:defRPr/>
            </a:pPr>
            <a:r>
              <a:rPr lang="en-CA" dirty="0">
                <a:latin typeface="Raleway" pitchFamily="2" charset="0"/>
              </a:rPr>
              <a:t> Depends on the number of agencies and jurisdictions involved. </a:t>
            </a:r>
          </a:p>
          <a:p>
            <a:pPr marL="228600" eaLnBrk="1" fontAlgn="auto" hangingPunct="1">
              <a:lnSpc>
                <a:spcPct val="100000"/>
              </a:lnSpc>
              <a:spcBef>
                <a:spcPts val="0"/>
              </a:spcBef>
              <a:spcAft>
                <a:spcPts val="0"/>
              </a:spcAft>
              <a:buFont typeface="+mj-lt"/>
              <a:buAutoNum type="alphaLcPeriod"/>
              <a:defRPr/>
            </a:pPr>
            <a:r>
              <a:rPr lang="en-CA" dirty="0">
                <a:latin typeface="Raleway" pitchFamily="2" charset="0"/>
              </a:rPr>
              <a:t> It depends on whether it is a complex or a simple emergency. </a:t>
            </a:r>
          </a:p>
          <a:p>
            <a:pPr marL="228600" eaLnBrk="1" fontAlgn="auto" hangingPunct="1">
              <a:lnSpc>
                <a:spcPct val="100000"/>
              </a:lnSpc>
              <a:spcBef>
                <a:spcPts val="0"/>
              </a:spcBef>
              <a:spcAft>
                <a:spcPts val="0"/>
              </a:spcAft>
              <a:buFont typeface="+mj-lt"/>
              <a:buAutoNum type="alphaLcPeriod"/>
              <a:defRPr/>
            </a:pPr>
            <a:r>
              <a:rPr lang="en-CA" dirty="0">
                <a:latin typeface="Raleway" pitchFamily="2" charset="0"/>
              </a:rPr>
              <a:t> It depends on how geographically dispersed the incident is. </a:t>
            </a:r>
          </a:p>
          <a:p>
            <a:pPr marL="228600" eaLnBrk="1" fontAlgn="auto" hangingPunct="1">
              <a:lnSpc>
                <a:spcPct val="100000"/>
              </a:lnSpc>
              <a:spcBef>
                <a:spcPts val="0"/>
              </a:spcBef>
              <a:spcAft>
                <a:spcPts val="0"/>
              </a:spcAft>
              <a:buFont typeface="+mj-lt"/>
              <a:buAutoNum type="alphaLcPeriod"/>
              <a:defRPr/>
            </a:pPr>
            <a:r>
              <a:rPr lang="en-CA" dirty="0">
                <a:latin typeface="Raleway" pitchFamily="2" charset="0"/>
              </a:rPr>
              <a:t> There is only one Incident Commander per incident. </a:t>
            </a:r>
          </a:p>
          <a:p>
            <a:pPr marL="228600" eaLnBrk="1" fontAlgn="auto" hangingPunct="1">
              <a:lnSpc>
                <a:spcPct val="100000"/>
              </a:lnSpc>
              <a:spcBef>
                <a:spcPts val="0"/>
              </a:spcBef>
              <a:spcAft>
                <a:spcPts val="0"/>
              </a:spcAft>
              <a:defRPr/>
            </a:pPr>
            <a:endParaRPr lang="en-CA" dirty="0">
              <a:latin typeface="Raleway" pitchFamily="2" charset="0"/>
            </a:endParaRPr>
          </a:p>
          <a:p>
            <a:pPr eaLnBrk="1" fontAlgn="auto" hangingPunct="1">
              <a:lnSpc>
                <a:spcPct val="100000"/>
              </a:lnSpc>
              <a:spcBef>
                <a:spcPts val="0"/>
              </a:spcBef>
              <a:spcAft>
                <a:spcPts val="0"/>
              </a:spcAft>
              <a:defRPr/>
            </a:pPr>
            <a:r>
              <a:rPr lang="en-CA" b="1" dirty="0">
                <a:latin typeface="Raleway" pitchFamily="2" charset="0"/>
              </a:rPr>
              <a:t>2. IMS functions not specifically delegated remain the direct responsibility of: </a:t>
            </a:r>
            <a:endParaRPr lang="en-CA" dirty="0">
              <a:latin typeface="Raleway" pitchFamily="2" charset="0"/>
            </a:endParaRPr>
          </a:p>
          <a:p>
            <a:pPr marL="228600" eaLnBrk="1" fontAlgn="auto" hangingPunct="1">
              <a:lnSpc>
                <a:spcPct val="100000"/>
              </a:lnSpc>
              <a:spcBef>
                <a:spcPts val="0"/>
              </a:spcBef>
              <a:spcAft>
                <a:spcPts val="0"/>
              </a:spcAft>
              <a:buFont typeface="+mj-lt"/>
              <a:buAutoNum type="alphaLcPeriod"/>
              <a:defRPr/>
            </a:pPr>
            <a:r>
              <a:rPr lang="en-CA" dirty="0">
                <a:latin typeface="Raleway" pitchFamily="2" charset="0"/>
              </a:rPr>
              <a:t> Incoming responders. </a:t>
            </a:r>
          </a:p>
          <a:p>
            <a:pPr marL="228600" eaLnBrk="1" fontAlgn="auto" hangingPunct="1">
              <a:lnSpc>
                <a:spcPct val="100000"/>
              </a:lnSpc>
              <a:spcBef>
                <a:spcPts val="0"/>
              </a:spcBef>
              <a:spcAft>
                <a:spcPts val="0"/>
              </a:spcAft>
              <a:buFont typeface="+mj-lt"/>
              <a:buAutoNum type="alphaLcPeriod"/>
              <a:defRPr/>
            </a:pPr>
            <a:r>
              <a:rPr lang="en-CA" dirty="0">
                <a:latin typeface="Raleway" pitchFamily="2" charset="0"/>
              </a:rPr>
              <a:t> Back-ups must be called to take on the management functions because one person is not physically able to carry out all five functions. </a:t>
            </a:r>
          </a:p>
          <a:p>
            <a:pPr marL="228600" eaLnBrk="1" fontAlgn="auto" hangingPunct="1">
              <a:lnSpc>
                <a:spcPct val="100000"/>
              </a:lnSpc>
              <a:spcBef>
                <a:spcPts val="0"/>
              </a:spcBef>
              <a:spcAft>
                <a:spcPts val="0"/>
              </a:spcAft>
              <a:buFont typeface="+mj-lt"/>
              <a:buAutoNum type="alphaLcPeriod"/>
              <a:defRPr/>
            </a:pPr>
            <a:r>
              <a:rPr lang="en-CA" dirty="0">
                <a:latin typeface="Raleway" pitchFamily="2" charset="0"/>
              </a:rPr>
              <a:t> Other than Command, other functions not specifically delegated need not be done. </a:t>
            </a:r>
          </a:p>
          <a:p>
            <a:pPr marL="228600" eaLnBrk="1" fontAlgn="auto" hangingPunct="1">
              <a:lnSpc>
                <a:spcPct val="100000"/>
              </a:lnSpc>
              <a:spcBef>
                <a:spcPts val="0"/>
              </a:spcBef>
              <a:spcAft>
                <a:spcPts val="0"/>
              </a:spcAft>
              <a:buFont typeface="+mj-lt"/>
              <a:buAutoNum type="alphaLcPeriod"/>
              <a:defRPr/>
            </a:pPr>
            <a:r>
              <a:rPr lang="en-CA" dirty="0">
                <a:latin typeface="Raleway" pitchFamily="2" charset="0"/>
              </a:rPr>
              <a:t> The Incident Commander. </a:t>
            </a:r>
          </a:p>
          <a:p>
            <a:pPr marL="228600" eaLnBrk="1" fontAlgn="auto" hangingPunct="1">
              <a:lnSpc>
                <a:spcPct val="100000"/>
              </a:lnSpc>
              <a:spcBef>
                <a:spcPts val="0"/>
              </a:spcBef>
              <a:spcAft>
                <a:spcPts val="0"/>
              </a:spcAft>
              <a:defRPr/>
            </a:pPr>
            <a:endParaRPr lang="en-CA" dirty="0">
              <a:latin typeface="Raleway" pitchFamily="2" charset="0"/>
            </a:endParaRPr>
          </a:p>
          <a:p>
            <a:pPr eaLnBrk="1" fontAlgn="auto" hangingPunct="1">
              <a:lnSpc>
                <a:spcPct val="100000"/>
              </a:lnSpc>
              <a:spcBef>
                <a:spcPts val="0"/>
              </a:spcBef>
              <a:spcAft>
                <a:spcPts val="0"/>
              </a:spcAft>
              <a:defRPr/>
            </a:pPr>
            <a:r>
              <a:rPr lang="en-CA" b="1" dirty="0">
                <a:latin typeface="Raleway" pitchFamily="2" charset="0"/>
              </a:rPr>
              <a:t>3. </a:t>
            </a:r>
            <a:r>
              <a:rPr lang="en-US" b="1" dirty="0">
                <a:latin typeface="Raleway" pitchFamily="2" charset="0"/>
              </a:rPr>
              <a:t>Choose the most correct definition for “Coordination and Command”. </a:t>
            </a:r>
            <a:endParaRPr lang="en-US" dirty="0">
              <a:latin typeface="Raleway" pitchFamily="2" charset="0"/>
            </a:endParaRPr>
          </a:p>
          <a:p>
            <a:pPr marL="228600" eaLnBrk="1" fontAlgn="auto" hangingPunct="1">
              <a:lnSpc>
                <a:spcPct val="100000"/>
              </a:lnSpc>
              <a:spcBef>
                <a:spcPts val="0"/>
              </a:spcBef>
              <a:spcAft>
                <a:spcPts val="0"/>
              </a:spcAft>
              <a:buFont typeface="+mj-lt"/>
              <a:buAutoNum type="alphaLcPeriod"/>
              <a:defRPr/>
            </a:pPr>
            <a:r>
              <a:rPr lang="en-US" dirty="0">
                <a:latin typeface="Raleway" pitchFamily="2" charset="0"/>
              </a:rPr>
              <a:t> Coordinating every task and activity to manage an incident. </a:t>
            </a:r>
          </a:p>
          <a:p>
            <a:pPr marL="228600" eaLnBrk="1" fontAlgn="auto" hangingPunct="1">
              <a:lnSpc>
                <a:spcPct val="100000"/>
              </a:lnSpc>
              <a:spcBef>
                <a:spcPts val="0"/>
              </a:spcBef>
              <a:spcAft>
                <a:spcPts val="0"/>
              </a:spcAft>
              <a:buFont typeface="+mj-lt"/>
              <a:buAutoNum type="alphaLcPeriod"/>
              <a:defRPr/>
            </a:pPr>
            <a:r>
              <a:rPr lang="en-US" dirty="0">
                <a:latin typeface="Raleway" pitchFamily="2" charset="0"/>
              </a:rPr>
              <a:t> Directing, ordering or controlling by virtue of explicit authority. </a:t>
            </a:r>
          </a:p>
          <a:p>
            <a:pPr marL="228600" eaLnBrk="1" fontAlgn="auto" hangingPunct="1">
              <a:lnSpc>
                <a:spcPct val="100000"/>
              </a:lnSpc>
              <a:spcBef>
                <a:spcPts val="0"/>
              </a:spcBef>
              <a:spcAft>
                <a:spcPts val="0"/>
              </a:spcAft>
              <a:buFont typeface="+mj-lt"/>
              <a:buAutoNum type="alphaLcPeriod"/>
              <a:defRPr/>
            </a:pPr>
            <a:r>
              <a:rPr lang="en-US" dirty="0">
                <a:latin typeface="Raleway" pitchFamily="2" charset="0"/>
              </a:rPr>
              <a:t> The role maintained by the first organization to arrive on the scene of an emergency. </a:t>
            </a:r>
          </a:p>
          <a:p>
            <a:pPr marL="228600" eaLnBrk="1" fontAlgn="auto" hangingPunct="1">
              <a:lnSpc>
                <a:spcPct val="100000"/>
              </a:lnSpc>
              <a:spcBef>
                <a:spcPts val="0"/>
              </a:spcBef>
              <a:spcAft>
                <a:spcPts val="0"/>
              </a:spcAft>
              <a:buFont typeface="+mj-lt"/>
              <a:buAutoNum type="alphaLcPeriod"/>
              <a:defRPr/>
            </a:pPr>
            <a:r>
              <a:rPr lang="en-US" dirty="0">
                <a:latin typeface="Raleway" pitchFamily="2" charset="0"/>
              </a:rPr>
              <a:t> The person or group that creates the Incident Action Plan. </a:t>
            </a:r>
          </a:p>
        </p:txBody>
      </p:sp>
      <p:sp>
        <p:nvSpPr>
          <p:cNvPr id="57348" name="Slide Number Placeholder 4">
            <a:extLst>
              <a:ext uri="{FF2B5EF4-FFF2-40B4-BE49-F238E27FC236}">
                <a16:creationId xmlns:a16="http://schemas.microsoft.com/office/drawing/2014/main" id="{C099D41E-7471-24F8-BF74-30BE178DB42C}"/>
              </a:ext>
            </a:extLst>
          </p:cNvPr>
          <p:cNvSpPr>
            <a:spLocks noGrp="1" noChangeArrowheads="1"/>
          </p:cNvSpPr>
          <p:nvPr>
            <p:ph type="sldNum" sz="quarter" idx="14"/>
          </p:nvPr>
        </p:nvSpPr>
        <p:spPr bwMode="auto">
          <a:xfrm>
            <a:off x="461963" y="6381223"/>
            <a:ext cx="511175" cy="3651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lnSpc>
                <a:spcPct val="90000"/>
              </a:lnSpc>
              <a:spcBef>
                <a:spcPts val="1000"/>
              </a:spcBef>
              <a:buClr>
                <a:schemeClr val="accent2"/>
              </a:buClr>
              <a:buSzPct val="75000"/>
              <a:buFont typeface="Arial" panose="020B0604020202020204" pitchFamily="34" charset="0"/>
              <a:defRPr sz="1600">
                <a:solidFill>
                  <a:schemeClr val="tx1"/>
                </a:solidFill>
                <a:latin typeface="Calibri" panose="020F0502020204030204" pitchFamily="34" charset="0"/>
              </a:defRPr>
            </a:lvl1pPr>
            <a:lvl2pPr marL="742950" indent="-28575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2pPr>
            <a:lvl3pPr marL="11430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3pPr>
            <a:lvl4pPr marL="16002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4pPr>
            <a:lvl5pPr marL="20574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9pPr>
          </a:lstStyle>
          <a:p>
            <a:pPr fontAlgn="base">
              <a:lnSpc>
                <a:spcPct val="100000"/>
              </a:lnSpc>
              <a:spcBef>
                <a:spcPct val="0"/>
              </a:spcBef>
              <a:spcAft>
                <a:spcPct val="0"/>
              </a:spcAft>
              <a:buClrTx/>
              <a:buSzTx/>
              <a:buFontTx/>
              <a:buNone/>
            </a:pPr>
            <a:fld id="{F254CE4C-F9FD-4DE4-AF14-AB57E6793FCE}" type="slidenum">
              <a:rPr lang="en-US" altLang="en-US" sz="1200" smtClean="0">
                <a:latin typeface="Raleway" pitchFamily="2" charset="0"/>
              </a:rPr>
              <a:pPr fontAlgn="base">
                <a:lnSpc>
                  <a:spcPct val="100000"/>
                </a:lnSpc>
                <a:spcBef>
                  <a:spcPct val="0"/>
                </a:spcBef>
                <a:spcAft>
                  <a:spcPct val="0"/>
                </a:spcAft>
                <a:buClrTx/>
                <a:buSzTx/>
                <a:buFontTx/>
                <a:buNone/>
              </a:pPr>
              <a:t>32</a:t>
            </a:fld>
            <a:endParaRPr lang="en-US" altLang="en-US" sz="1200">
              <a:latin typeface="Raleway" pitchFamily="2" charset="0"/>
            </a:endParaRPr>
          </a:p>
        </p:txBody>
      </p:sp>
      <p:sp>
        <p:nvSpPr>
          <p:cNvPr id="3" name="Footer Placeholder 5">
            <a:extLst>
              <a:ext uri="{FF2B5EF4-FFF2-40B4-BE49-F238E27FC236}">
                <a16:creationId xmlns:a16="http://schemas.microsoft.com/office/drawing/2014/main" id="{60F9613A-30BB-ED6C-BC4A-6E57A9BFA936}"/>
              </a:ext>
            </a:extLst>
          </p:cNvPr>
          <p:cNvSpPr>
            <a:spLocks noGrp="1" noChangeArrowheads="1"/>
          </p:cNvSpPr>
          <p:nvPr>
            <p:ph type="ftr" sz="quarter" idx="15"/>
          </p:nvPr>
        </p:nvSpPr>
        <p:spPr bwMode="auto">
          <a:xfrm>
            <a:off x="974725" y="6378575"/>
            <a:ext cx="4025900" cy="3651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0" compatLnSpc="1">
            <a:prstTxWarp prst="textNoShape">
              <a:avLst/>
            </a:prstTxWarp>
          </a:bodyPr>
          <a:lstStyle>
            <a:lvl1pPr>
              <a:lnSpc>
                <a:spcPct val="90000"/>
              </a:lnSpc>
              <a:spcBef>
                <a:spcPts val="1000"/>
              </a:spcBef>
              <a:buClr>
                <a:schemeClr val="accent2"/>
              </a:buClr>
              <a:buSzPct val="75000"/>
              <a:buFont typeface="Arial" panose="020B0604020202020204" pitchFamily="34" charset="0"/>
              <a:defRPr sz="1600">
                <a:solidFill>
                  <a:schemeClr val="tx1"/>
                </a:solidFill>
                <a:latin typeface="Calibri" panose="020F0502020204030204" pitchFamily="34" charset="0"/>
              </a:defRPr>
            </a:lvl1pPr>
            <a:lvl2pPr marL="742950" indent="-28575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2pPr>
            <a:lvl3pPr marL="11430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3pPr>
            <a:lvl4pPr marL="16002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4pPr>
            <a:lvl5pPr marL="20574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9pPr>
          </a:lstStyle>
          <a:p>
            <a:pPr fontAlgn="base">
              <a:lnSpc>
                <a:spcPct val="100000"/>
              </a:lnSpc>
              <a:spcBef>
                <a:spcPct val="0"/>
              </a:spcBef>
              <a:spcAft>
                <a:spcPct val="0"/>
              </a:spcAft>
              <a:buClrTx/>
              <a:buSzTx/>
              <a:buFontTx/>
              <a:buNone/>
            </a:pPr>
            <a:r>
              <a:rPr lang="en-CA" altLang="en-US" sz="1200">
                <a:latin typeface="Raleway" pitchFamily="2" charset="0"/>
              </a:rPr>
              <a:t>Module 2</a:t>
            </a:r>
          </a:p>
        </p:txBody>
      </p:sp>
    </p:spTree>
    <p:custDataLst>
      <p:tags r:id="rId1"/>
    </p:custData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97FCC2-096A-315A-A404-6723A26AE419}"/>
              </a:ext>
            </a:extLst>
          </p:cNvPr>
          <p:cNvSpPr>
            <a:spLocks noGrp="1"/>
          </p:cNvSpPr>
          <p:nvPr>
            <p:ph type="title"/>
          </p:nvPr>
        </p:nvSpPr>
        <p:spPr>
          <a:xfrm>
            <a:off x="463550" y="365125"/>
            <a:ext cx="11274425" cy="865188"/>
          </a:xfrm>
        </p:spPr>
        <p:txBody>
          <a:bodyPr rtlCol="0">
            <a:normAutofit/>
          </a:bodyPr>
          <a:lstStyle/>
          <a:p>
            <a:pPr eaLnBrk="1" fontAlgn="auto" hangingPunct="1">
              <a:spcAft>
                <a:spcPts val="0"/>
              </a:spcAft>
              <a:defRPr/>
            </a:pPr>
            <a:r>
              <a:rPr lang="en-CA"/>
              <a:t>Module 2 - Knowledge Check (2 of 2)</a:t>
            </a:r>
          </a:p>
        </p:txBody>
      </p:sp>
      <p:sp>
        <p:nvSpPr>
          <p:cNvPr id="20" name="Content Placeholder 3">
            <a:extLst>
              <a:ext uri="{FF2B5EF4-FFF2-40B4-BE49-F238E27FC236}">
                <a16:creationId xmlns:a16="http://schemas.microsoft.com/office/drawing/2014/main" id="{32691FB0-10FD-4396-6D2A-8B746C531DF1}"/>
              </a:ext>
            </a:extLst>
          </p:cNvPr>
          <p:cNvSpPr txBox="1">
            <a:spLocks/>
          </p:cNvSpPr>
          <p:nvPr/>
        </p:nvSpPr>
        <p:spPr>
          <a:xfrm>
            <a:off x="461512" y="1314450"/>
            <a:ext cx="11567355" cy="4973571"/>
          </a:xfrm>
          <a:prstGeom prst="rect">
            <a:avLst/>
          </a:prstGeom>
        </p:spPr>
        <p:txBody>
          <a:bodyPr/>
          <a:lstStyle>
            <a:lvl1pPr marL="0" indent="0" algn="l" defTabSz="914400" rtl="0" eaLnBrk="1" latinLnBrk="0" hangingPunct="1">
              <a:lnSpc>
                <a:spcPct val="90000"/>
              </a:lnSpc>
              <a:spcBef>
                <a:spcPts val="1000"/>
              </a:spcBef>
              <a:buClr>
                <a:schemeClr val="accent2"/>
              </a:buClr>
              <a:buSzPct val="75000"/>
              <a:buFont typeface="Arial" panose="020B0604020202020204" pitchFamily="34" charset="0"/>
              <a:buNone/>
              <a:defRPr sz="1800" kern="1200">
                <a:solidFill>
                  <a:schemeClr val="tx1"/>
                </a:solidFill>
                <a:latin typeface="Raleway" panose="00000500000000000000" pitchFamily="50" charset="0"/>
                <a:ea typeface="+mn-ea"/>
                <a:cs typeface="+mn-cs"/>
              </a:defRPr>
            </a:lvl1pPr>
            <a:lvl2pPr marL="685800" indent="-228600" algn="l" defTabSz="914400" rtl="0" eaLnBrk="1" latinLnBrk="0" hangingPunct="1">
              <a:lnSpc>
                <a:spcPct val="90000"/>
              </a:lnSpc>
              <a:spcBef>
                <a:spcPts val="500"/>
              </a:spcBef>
              <a:buClr>
                <a:schemeClr val="accent2"/>
              </a:buClr>
              <a:buSzPct val="75000"/>
              <a:buFont typeface="Arial" panose="020B0604020202020204" pitchFamily="34" charset="0"/>
              <a:buChar char="•"/>
              <a:defRPr sz="1800" kern="1200">
                <a:solidFill>
                  <a:schemeClr val="tx1"/>
                </a:solidFill>
                <a:latin typeface="Raleway" panose="00000500000000000000" pitchFamily="50" charset="0"/>
                <a:ea typeface="+mn-ea"/>
                <a:cs typeface="+mn-cs"/>
              </a:defRPr>
            </a:lvl2pPr>
            <a:lvl3pPr marL="1143000" indent="-228600" algn="l" defTabSz="914400" rtl="0" eaLnBrk="1" latinLnBrk="0" hangingPunct="1">
              <a:lnSpc>
                <a:spcPct val="90000"/>
              </a:lnSpc>
              <a:spcBef>
                <a:spcPts val="500"/>
              </a:spcBef>
              <a:buClr>
                <a:schemeClr val="accent2"/>
              </a:buClr>
              <a:buSzPct val="75000"/>
              <a:buFont typeface="Arial" panose="020B0604020202020204" pitchFamily="34" charset="0"/>
              <a:buChar char="•"/>
              <a:defRPr sz="1800" kern="1200">
                <a:solidFill>
                  <a:schemeClr val="tx1"/>
                </a:solidFill>
                <a:latin typeface="Raleway" panose="00000500000000000000" pitchFamily="50" charset="0"/>
                <a:ea typeface="+mn-ea"/>
                <a:cs typeface="+mn-cs"/>
              </a:defRPr>
            </a:lvl3pPr>
            <a:lvl4pPr marL="1600200" indent="-228600" algn="l" defTabSz="914400" rtl="0" eaLnBrk="1" latinLnBrk="0" hangingPunct="1">
              <a:lnSpc>
                <a:spcPct val="90000"/>
              </a:lnSpc>
              <a:spcBef>
                <a:spcPts val="500"/>
              </a:spcBef>
              <a:buClr>
                <a:schemeClr val="accent2"/>
              </a:buClr>
              <a:buSzPct val="75000"/>
              <a:buFont typeface="Arial" panose="020B0604020202020204" pitchFamily="34" charset="0"/>
              <a:buChar char="•"/>
              <a:defRPr sz="1800" kern="1200">
                <a:solidFill>
                  <a:schemeClr val="tx1"/>
                </a:solidFill>
                <a:latin typeface="Raleway" panose="00000500000000000000" pitchFamily="50" charset="0"/>
                <a:ea typeface="+mn-ea"/>
                <a:cs typeface="+mn-cs"/>
              </a:defRPr>
            </a:lvl4pPr>
            <a:lvl5pPr marL="2057400" indent="-228600" algn="l" defTabSz="914400" rtl="0" eaLnBrk="1" latinLnBrk="0" hangingPunct="1">
              <a:lnSpc>
                <a:spcPct val="90000"/>
              </a:lnSpc>
              <a:spcBef>
                <a:spcPts val="500"/>
              </a:spcBef>
              <a:buClr>
                <a:schemeClr val="accent2"/>
              </a:buClr>
              <a:buSzPct val="75000"/>
              <a:buFont typeface="Arial" panose="020B0604020202020204" pitchFamily="34" charset="0"/>
              <a:buChar char="•"/>
              <a:defRPr sz="1800" kern="1200">
                <a:solidFill>
                  <a:schemeClr val="tx1"/>
                </a:solidFill>
                <a:latin typeface="Raleway" panose="00000500000000000000" pitchFamily="50"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auto">
              <a:lnSpc>
                <a:spcPct val="100000"/>
              </a:lnSpc>
              <a:spcBef>
                <a:spcPts val="0"/>
              </a:spcBef>
              <a:spcAft>
                <a:spcPts val="0"/>
              </a:spcAft>
              <a:defRPr/>
            </a:pPr>
            <a:r>
              <a:rPr lang="en-US" b="1" dirty="0">
                <a:latin typeface="Raleway" pitchFamily="2" charset="0"/>
              </a:rPr>
              <a:t>4. Which of the following is FALSE? </a:t>
            </a:r>
            <a:endParaRPr lang="en-US" dirty="0">
              <a:latin typeface="Raleway" pitchFamily="2" charset="0"/>
            </a:endParaRPr>
          </a:p>
          <a:p>
            <a:pPr marL="228600" fontAlgn="auto">
              <a:lnSpc>
                <a:spcPct val="100000"/>
              </a:lnSpc>
              <a:spcBef>
                <a:spcPts val="0"/>
              </a:spcBef>
              <a:spcAft>
                <a:spcPts val="0"/>
              </a:spcAft>
              <a:buFont typeface="+mj-lt"/>
              <a:buAutoNum type="alphaLcPeriod"/>
              <a:defRPr/>
            </a:pPr>
            <a:r>
              <a:rPr lang="en-US" dirty="0">
                <a:latin typeface="Raleway" pitchFamily="2" charset="0"/>
              </a:rPr>
              <a:t> Every incident must have an Incident Action Plan. </a:t>
            </a:r>
          </a:p>
          <a:p>
            <a:pPr marL="228600" fontAlgn="auto">
              <a:lnSpc>
                <a:spcPct val="100000"/>
              </a:lnSpc>
              <a:spcBef>
                <a:spcPts val="0"/>
              </a:spcBef>
              <a:spcAft>
                <a:spcPts val="0"/>
              </a:spcAft>
              <a:buFont typeface="+mj-lt"/>
              <a:buAutoNum type="alphaLcPeriod"/>
              <a:defRPr/>
            </a:pPr>
            <a:r>
              <a:rPr lang="en-US" dirty="0">
                <a:latin typeface="Raleway" pitchFamily="2" charset="0"/>
              </a:rPr>
              <a:t> An Incident Action Plan provides all incident supervisory personnel with objectives to be implemented. </a:t>
            </a:r>
          </a:p>
          <a:p>
            <a:pPr marL="228600" fontAlgn="auto">
              <a:lnSpc>
                <a:spcPct val="100000"/>
              </a:lnSpc>
              <a:spcBef>
                <a:spcPts val="0"/>
              </a:spcBef>
              <a:spcAft>
                <a:spcPts val="0"/>
              </a:spcAft>
              <a:buFont typeface="+mj-lt"/>
              <a:buAutoNum type="alphaLcPeriod"/>
              <a:defRPr/>
            </a:pPr>
            <a:r>
              <a:rPr lang="en-US" dirty="0">
                <a:latin typeface="Raleway" pitchFamily="2" charset="0"/>
              </a:rPr>
              <a:t> An Incident Action Plan must always be in writing. </a:t>
            </a:r>
          </a:p>
          <a:p>
            <a:pPr marL="228600" fontAlgn="auto">
              <a:lnSpc>
                <a:spcPct val="100000"/>
              </a:lnSpc>
              <a:spcBef>
                <a:spcPts val="0"/>
              </a:spcBef>
              <a:spcAft>
                <a:spcPts val="0"/>
              </a:spcAft>
              <a:buFont typeface="+mj-lt"/>
              <a:buAutoNum type="alphaLcPeriod"/>
              <a:defRPr/>
            </a:pPr>
            <a:r>
              <a:rPr lang="en-US" dirty="0">
                <a:latin typeface="Raleway" pitchFamily="2" charset="0"/>
              </a:rPr>
              <a:t> An Incident Action Plan can be modified. </a:t>
            </a:r>
          </a:p>
          <a:p>
            <a:pPr fontAlgn="auto">
              <a:lnSpc>
                <a:spcPct val="100000"/>
              </a:lnSpc>
              <a:spcBef>
                <a:spcPts val="0"/>
              </a:spcBef>
              <a:spcAft>
                <a:spcPts val="0"/>
              </a:spcAft>
              <a:defRPr/>
            </a:pPr>
            <a:endParaRPr lang="en-US" dirty="0">
              <a:latin typeface="Raleway" pitchFamily="2" charset="0"/>
            </a:endParaRPr>
          </a:p>
          <a:p>
            <a:pPr fontAlgn="auto">
              <a:lnSpc>
                <a:spcPct val="100000"/>
              </a:lnSpc>
              <a:spcBef>
                <a:spcPts val="0"/>
              </a:spcBef>
              <a:spcAft>
                <a:spcPts val="0"/>
              </a:spcAft>
              <a:defRPr/>
            </a:pPr>
            <a:r>
              <a:rPr lang="en-US" b="1" dirty="0">
                <a:latin typeface="Raleway" pitchFamily="2" charset="0"/>
              </a:rPr>
              <a:t>5. Single Command exists when: </a:t>
            </a:r>
            <a:endParaRPr lang="en-US" dirty="0">
              <a:latin typeface="Raleway" pitchFamily="2" charset="0"/>
            </a:endParaRPr>
          </a:p>
          <a:p>
            <a:pPr marL="228600" fontAlgn="auto">
              <a:lnSpc>
                <a:spcPct val="100000"/>
              </a:lnSpc>
              <a:spcBef>
                <a:spcPts val="0"/>
              </a:spcBef>
              <a:spcAft>
                <a:spcPts val="0"/>
              </a:spcAft>
              <a:buFont typeface="+mj-lt"/>
              <a:buAutoNum type="alphaLcPeriod"/>
              <a:defRPr/>
            </a:pPr>
            <a:r>
              <a:rPr lang="en-US" dirty="0">
                <a:latin typeface="Raleway" pitchFamily="2" charset="0"/>
              </a:rPr>
              <a:t> Incident decision-making is straightforward and independent. </a:t>
            </a:r>
          </a:p>
          <a:p>
            <a:pPr marL="228600" fontAlgn="auto">
              <a:lnSpc>
                <a:spcPct val="100000"/>
              </a:lnSpc>
              <a:spcBef>
                <a:spcPts val="0"/>
              </a:spcBef>
              <a:spcAft>
                <a:spcPts val="0"/>
              </a:spcAft>
              <a:buFont typeface="+mj-lt"/>
              <a:buAutoNum type="alphaLcPeriod"/>
              <a:defRPr/>
            </a:pPr>
            <a:r>
              <a:rPr lang="en-US" dirty="0">
                <a:latin typeface="Raleway" pitchFamily="2" charset="0"/>
              </a:rPr>
              <a:t> The responsibility for decision-making is legally that of one jurisdiction. </a:t>
            </a:r>
          </a:p>
          <a:p>
            <a:pPr marL="228600" fontAlgn="auto">
              <a:lnSpc>
                <a:spcPct val="100000"/>
              </a:lnSpc>
              <a:spcBef>
                <a:spcPts val="0"/>
              </a:spcBef>
              <a:spcAft>
                <a:spcPts val="0"/>
              </a:spcAft>
              <a:buFont typeface="+mj-lt"/>
              <a:buAutoNum type="alphaLcPeriod"/>
              <a:defRPr/>
            </a:pPr>
            <a:r>
              <a:rPr lang="en-US" dirty="0">
                <a:latin typeface="Raleway" pitchFamily="2" charset="0"/>
              </a:rPr>
              <a:t> Multiple jurisdictions involved in decision-making agree to allow one jurisdiction to undertake decision-making in relation to directing, ordering or controlling the response to an incident. </a:t>
            </a:r>
          </a:p>
          <a:p>
            <a:pPr marL="228600" fontAlgn="auto">
              <a:lnSpc>
                <a:spcPct val="100000"/>
              </a:lnSpc>
              <a:spcBef>
                <a:spcPts val="0"/>
              </a:spcBef>
              <a:spcAft>
                <a:spcPts val="0"/>
              </a:spcAft>
              <a:buFont typeface="+mj-lt"/>
              <a:buAutoNum type="alphaLcPeriod"/>
              <a:defRPr/>
            </a:pPr>
            <a:r>
              <a:rPr lang="en-US" dirty="0">
                <a:latin typeface="Raleway" pitchFamily="2" charset="0"/>
              </a:rPr>
              <a:t> All of the above. </a:t>
            </a:r>
          </a:p>
          <a:p>
            <a:pPr fontAlgn="auto">
              <a:lnSpc>
                <a:spcPct val="100000"/>
              </a:lnSpc>
              <a:spcBef>
                <a:spcPts val="600"/>
              </a:spcBef>
              <a:spcAft>
                <a:spcPts val="0"/>
              </a:spcAft>
              <a:defRPr/>
            </a:pPr>
            <a:endParaRPr lang="en-US" dirty="0">
              <a:noFill/>
              <a:latin typeface="Raleway" pitchFamily="2" charset="0"/>
            </a:endParaRPr>
          </a:p>
        </p:txBody>
      </p:sp>
      <p:sp>
        <p:nvSpPr>
          <p:cNvPr id="58372" name="Slide Number Placeholder 4">
            <a:extLst>
              <a:ext uri="{FF2B5EF4-FFF2-40B4-BE49-F238E27FC236}">
                <a16:creationId xmlns:a16="http://schemas.microsoft.com/office/drawing/2014/main" id="{8BD7BD61-8463-F45C-D106-059F489AC8B0}"/>
              </a:ext>
            </a:extLst>
          </p:cNvPr>
          <p:cNvSpPr>
            <a:spLocks noGrp="1" noChangeArrowheads="1"/>
          </p:cNvSpPr>
          <p:nvPr>
            <p:ph type="sldNum" sz="quarter" idx="14"/>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lnSpc>
                <a:spcPct val="90000"/>
              </a:lnSpc>
              <a:spcBef>
                <a:spcPts val="1000"/>
              </a:spcBef>
              <a:buClr>
                <a:schemeClr val="accent2"/>
              </a:buClr>
              <a:buSzPct val="75000"/>
              <a:buFont typeface="Arial" panose="020B0604020202020204" pitchFamily="34" charset="0"/>
              <a:defRPr sz="1600">
                <a:solidFill>
                  <a:schemeClr val="tx1"/>
                </a:solidFill>
                <a:latin typeface="Calibri" panose="020F0502020204030204" pitchFamily="34" charset="0"/>
              </a:defRPr>
            </a:lvl1pPr>
            <a:lvl2pPr marL="742950" indent="-28575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2pPr>
            <a:lvl3pPr marL="11430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3pPr>
            <a:lvl4pPr marL="16002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4pPr>
            <a:lvl5pPr marL="20574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9pPr>
          </a:lstStyle>
          <a:p>
            <a:pPr fontAlgn="base">
              <a:lnSpc>
                <a:spcPct val="100000"/>
              </a:lnSpc>
              <a:spcBef>
                <a:spcPct val="0"/>
              </a:spcBef>
              <a:spcAft>
                <a:spcPct val="0"/>
              </a:spcAft>
              <a:buClrTx/>
              <a:buSzTx/>
              <a:buFontTx/>
              <a:buNone/>
            </a:pPr>
            <a:fld id="{89AB9789-D91C-4EA8-A8D9-63EA9C5ABFBA}" type="slidenum">
              <a:rPr lang="en-US" altLang="en-US" sz="1200" smtClean="0">
                <a:latin typeface="Raleway" pitchFamily="2" charset="0"/>
              </a:rPr>
              <a:pPr fontAlgn="base">
                <a:lnSpc>
                  <a:spcPct val="100000"/>
                </a:lnSpc>
                <a:spcBef>
                  <a:spcPct val="0"/>
                </a:spcBef>
                <a:spcAft>
                  <a:spcPct val="0"/>
                </a:spcAft>
                <a:buClrTx/>
                <a:buSzTx/>
                <a:buFontTx/>
                <a:buNone/>
              </a:pPr>
              <a:t>33</a:t>
            </a:fld>
            <a:endParaRPr lang="en-US" altLang="en-US" sz="1200">
              <a:latin typeface="Raleway" pitchFamily="2" charset="0"/>
            </a:endParaRPr>
          </a:p>
        </p:txBody>
      </p:sp>
      <p:sp>
        <p:nvSpPr>
          <p:cNvPr id="4" name="Footer Placeholder 5">
            <a:extLst>
              <a:ext uri="{FF2B5EF4-FFF2-40B4-BE49-F238E27FC236}">
                <a16:creationId xmlns:a16="http://schemas.microsoft.com/office/drawing/2014/main" id="{18D6BB26-0824-499C-FC2A-BEF8C03143FC}"/>
              </a:ext>
            </a:extLst>
          </p:cNvPr>
          <p:cNvSpPr>
            <a:spLocks noGrp="1" noChangeArrowheads="1"/>
          </p:cNvSpPr>
          <p:nvPr>
            <p:ph type="ftr" sz="quarter" idx="15"/>
          </p:nvPr>
        </p:nvSpPr>
        <p:spPr bwMode="auto">
          <a:xfrm>
            <a:off x="974725" y="6378575"/>
            <a:ext cx="4025900" cy="3651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0" compatLnSpc="1">
            <a:prstTxWarp prst="textNoShape">
              <a:avLst/>
            </a:prstTxWarp>
          </a:bodyPr>
          <a:lstStyle>
            <a:lvl1pPr>
              <a:lnSpc>
                <a:spcPct val="90000"/>
              </a:lnSpc>
              <a:spcBef>
                <a:spcPts val="1000"/>
              </a:spcBef>
              <a:buClr>
                <a:schemeClr val="accent2"/>
              </a:buClr>
              <a:buSzPct val="75000"/>
              <a:buFont typeface="Arial" panose="020B0604020202020204" pitchFamily="34" charset="0"/>
              <a:defRPr sz="1600">
                <a:solidFill>
                  <a:schemeClr val="tx1"/>
                </a:solidFill>
                <a:latin typeface="Calibri" panose="020F0502020204030204" pitchFamily="34" charset="0"/>
              </a:defRPr>
            </a:lvl1pPr>
            <a:lvl2pPr marL="742950" indent="-28575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2pPr>
            <a:lvl3pPr marL="11430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3pPr>
            <a:lvl4pPr marL="16002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4pPr>
            <a:lvl5pPr marL="20574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9pPr>
          </a:lstStyle>
          <a:p>
            <a:pPr fontAlgn="base">
              <a:lnSpc>
                <a:spcPct val="100000"/>
              </a:lnSpc>
              <a:spcBef>
                <a:spcPct val="0"/>
              </a:spcBef>
              <a:spcAft>
                <a:spcPct val="0"/>
              </a:spcAft>
              <a:buClrTx/>
              <a:buSzTx/>
              <a:buFontTx/>
              <a:buNone/>
            </a:pPr>
            <a:r>
              <a:rPr lang="en-CA" altLang="en-US" sz="1200">
                <a:latin typeface="Raleway" pitchFamily="2" charset="0"/>
              </a:rPr>
              <a:t>Module 2</a:t>
            </a:r>
          </a:p>
        </p:txBody>
      </p:sp>
    </p:spTree>
    <p:custDataLst>
      <p:tags r:id="rId1"/>
    </p:custData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58A31A-AE17-7238-7345-B78A107DBF38}"/>
              </a:ext>
            </a:extLst>
          </p:cNvPr>
          <p:cNvSpPr>
            <a:spLocks noGrp="1"/>
          </p:cNvSpPr>
          <p:nvPr>
            <p:ph type="title"/>
          </p:nvPr>
        </p:nvSpPr>
        <p:spPr>
          <a:xfrm>
            <a:off x="463550" y="365125"/>
            <a:ext cx="11274425" cy="865188"/>
          </a:xfrm>
        </p:spPr>
        <p:txBody>
          <a:bodyPr rtlCol="0">
            <a:normAutofit/>
          </a:bodyPr>
          <a:lstStyle/>
          <a:p>
            <a:pPr eaLnBrk="1" fontAlgn="auto" hangingPunct="1">
              <a:spcAft>
                <a:spcPts val="0"/>
              </a:spcAft>
              <a:defRPr/>
            </a:pPr>
            <a:r>
              <a:rPr lang="en-CA"/>
              <a:t>Module 2 - Knowledge Check Answers</a:t>
            </a:r>
          </a:p>
        </p:txBody>
      </p:sp>
      <p:sp>
        <p:nvSpPr>
          <p:cNvPr id="19" name="Content Placeholder 3">
            <a:extLst>
              <a:ext uri="{FF2B5EF4-FFF2-40B4-BE49-F238E27FC236}">
                <a16:creationId xmlns:a16="http://schemas.microsoft.com/office/drawing/2014/main" id="{D1DCAB65-2CEB-E9D9-D86B-40522EF8CE00}"/>
              </a:ext>
            </a:extLst>
          </p:cNvPr>
          <p:cNvSpPr>
            <a:spLocks noGrp="1"/>
          </p:cNvSpPr>
          <p:nvPr>
            <p:ph idx="1"/>
          </p:nvPr>
        </p:nvSpPr>
        <p:spPr>
          <a:xfrm>
            <a:off x="461963" y="1274763"/>
            <a:ext cx="11622087" cy="4730750"/>
          </a:xfrm>
        </p:spPr>
        <p:txBody>
          <a:bodyPr rtlCol="0">
            <a:noAutofit/>
          </a:bodyPr>
          <a:lstStyle/>
          <a:p>
            <a:pPr eaLnBrk="1" fontAlgn="auto" hangingPunct="1">
              <a:lnSpc>
                <a:spcPct val="100000"/>
              </a:lnSpc>
              <a:spcBef>
                <a:spcPts val="0"/>
              </a:spcBef>
              <a:spcAft>
                <a:spcPts val="0"/>
              </a:spcAft>
              <a:defRPr/>
            </a:pPr>
            <a:r>
              <a:rPr lang="en-CA" b="1" dirty="0">
                <a:latin typeface="Raleway" pitchFamily="2" charset="0"/>
              </a:rPr>
              <a:t>1. How many Incident Commanders are there per incident? </a:t>
            </a:r>
          </a:p>
          <a:p>
            <a:pPr marL="233363" lvl="1" indent="0" eaLnBrk="1" fontAlgn="auto" hangingPunct="1">
              <a:lnSpc>
                <a:spcPct val="100000"/>
              </a:lnSpc>
              <a:spcBef>
                <a:spcPts val="0"/>
              </a:spcBef>
              <a:spcAft>
                <a:spcPts val="0"/>
              </a:spcAft>
              <a:buFont typeface="Arial" panose="020B0604020202020204" pitchFamily="34" charset="0"/>
              <a:buNone/>
              <a:defRPr/>
            </a:pPr>
            <a:r>
              <a:rPr lang="en-CA" dirty="0">
                <a:latin typeface="Raleway" pitchFamily="2" charset="0"/>
              </a:rPr>
              <a:t>Answer: D - There is only one Incident Commander per incident. </a:t>
            </a:r>
          </a:p>
          <a:p>
            <a:pPr marL="228600" eaLnBrk="1" fontAlgn="auto" hangingPunct="1">
              <a:lnSpc>
                <a:spcPct val="100000"/>
              </a:lnSpc>
              <a:spcBef>
                <a:spcPts val="0"/>
              </a:spcBef>
              <a:spcAft>
                <a:spcPts val="0"/>
              </a:spcAft>
              <a:defRPr/>
            </a:pPr>
            <a:endParaRPr lang="en-CA" dirty="0">
              <a:latin typeface="Raleway" pitchFamily="2" charset="0"/>
            </a:endParaRPr>
          </a:p>
          <a:p>
            <a:pPr eaLnBrk="1" fontAlgn="auto" hangingPunct="1">
              <a:lnSpc>
                <a:spcPct val="100000"/>
              </a:lnSpc>
              <a:spcBef>
                <a:spcPts val="0"/>
              </a:spcBef>
              <a:spcAft>
                <a:spcPts val="0"/>
              </a:spcAft>
              <a:defRPr/>
            </a:pPr>
            <a:r>
              <a:rPr lang="en-CA" b="1" dirty="0">
                <a:latin typeface="Raleway" pitchFamily="2" charset="0"/>
              </a:rPr>
              <a:t>2. IMS functions not specifically delegated remain the direct responsibility of:</a:t>
            </a:r>
          </a:p>
          <a:p>
            <a:pPr marL="233363" lvl="1" indent="0" eaLnBrk="1" fontAlgn="auto" hangingPunct="1">
              <a:lnSpc>
                <a:spcPct val="100000"/>
              </a:lnSpc>
              <a:spcBef>
                <a:spcPts val="0"/>
              </a:spcBef>
              <a:spcAft>
                <a:spcPts val="0"/>
              </a:spcAft>
              <a:buFont typeface="Arial" panose="020B0604020202020204" pitchFamily="34" charset="0"/>
              <a:buNone/>
              <a:defRPr/>
            </a:pPr>
            <a:r>
              <a:rPr lang="en-CA" dirty="0">
                <a:latin typeface="Raleway" pitchFamily="2" charset="0"/>
              </a:rPr>
              <a:t>Answer: D - The Incident Commander</a:t>
            </a:r>
          </a:p>
          <a:p>
            <a:pPr marL="233363" lvl="1" indent="0" eaLnBrk="1" fontAlgn="auto" hangingPunct="1">
              <a:lnSpc>
                <a:spcPct val="100000"/>
              </a:lnSpc>
              <a:spcBef>
                <a:spcPts val="0"/>
              </a:spcBef>
              <a:spcAft>
                <a:spcPts val="0"/>
              </a:spcAft>
              <a:buFont typeface="Arial" panose="020B0604020202020204" pitchFamily="34" charset="0"/>
              <a:buNone/>
              <a:defRPr/>
            </a:pPr>
            <a:endParaRPr lang="en-CA" dirty="0">
              <a:latin typeface="Raleway" pitchFamily="2" charset="0"/>
            </a:endParaRPr>
          </a:p>
          <a:p>
            <a:pPr eaLnBrk="1" fontAlgn="auto" hangingPunct="1">
              <a:lnSpc>
                <a:spcPct val="100000"/>
              </a:lnSpc>
              <a:spcBef>
                <a:spcPts val="0"/>
              </a:spcBef>
              <a:spcAft>
                <a:spcPts val="0"/>
              </a:spcAft>
              <a:defRPr/>
            </a:pPr>
            <a:r>
              <a:rPr lang="en-US" b="1" dirty="0">
                <a:latin typeface="Raleway" pitchFamily="2" charset="0"/>
              </a:rPr>
              <a:t>3. Choose the most correct definition for “Coordination and Command”.</a:t>
            </a:r>
          </a:p>
          <a:p>
            <a:pPr marL="233363" lvl="1" indent="0" eaLnBrk="1" fontAlgn="auto" hangingPunct="1">
              <a:lnSpc>
                <a:spcPct val="100000"/>
              </a:lnSpc>
              <a:spcBef>
                <a:spcPts val="0"/>
              </a:spcBef>
              <a:spcAft>
                <a:spcPts val="0"/>
              </a:spcAft>
              <a:buFont typeface="Arial" panose="020B0604020202020204" pitchFamily="34" charset="0"/>
              <a:buNone/>
              <a:defRPr/>
            </a:pPr>
            <a:r>
              <a:rPr lang="en-US" dirty="0">
                <a:latin typeface="Raleway" pitchFamily="2" charset="0"/>
              </a:rPr>
              <a:t>Answer: B - Directing, ordering or controlling by virtue of explicit authority</a:t>
            </a:r>
          </a:p>
          <a:p>
            <a:pPr marL="228600" eaLnBrk="1" fontAlgn="auto" hangingPunct="1">
              <a:lnSpc>
                <a:spcPct val="100000"/>
              </a:lnSpc>
              <a:spcBef>
                <a:spcPts val="0"/>
              </a:spcBef>
              <a:spcAft>
                <a:spcPts val="0"/>
              </a:spcAft>
              <a:defRPr/>
            </a:pPr>
            <a:endParaRPr lang="en-US" b="1" dirty="0">
              <a:latin typeface="Raleway" pitchFamily="2" charset="0"/>
            </a:endParaRPr>
          </a:p>
          <a:p>
            <a:pPr eaLnBrk="1" fontAlgn="auto" hangingPunct="1">
              <a:lnSpc>
                <a:spcPct val="100000"/>
              </a:lnSpc>
              <a:spcBef>
                <a:spcPts val="0"/>
              </a:spcBef>
              <a:spcAft>
                <a:spcPts val="0"/>
              </a:spcAft>
              <a:defRPr/>
            </a:pPr>
            <a:r>
              <a:rPr lang="en-US" b="1" dirty="0">
                <a:latin typeface="Raleway" pitchFamily="2" charset="0"/>
              </a:rPr>
              <a:t>4. Which of the following is FALSE? </a:t>
            </a:r>
          </a:p>
          <a:p>
            <a:pPr marL="233363" lvl="1" indent="0" eaLnBrk="1" fontAlgn="auto" hangingPunct="1">
              <a:lnSpc>
                <a:spcPct val="100000"/>
              </a:lnSpc>
              <a:spcBef>
                <a:spcPts val="0"/>
              </a:spcBef>
              <a:spcAft>
                <a:spcPts val="0"/>
              </a:spcAft>
              <a:buFont typeface="Arial" panose="020B0604020202020204" pitchFamily="34" charset="0"/>
              <a:buNone/>
              <a:defRPr/>
            </a:pPr>
            <a:r>
              <a:rPr lang="en-US" dirty="0">
                <a:latin typeface="Raleway" pitchFamily="2" charset="0"/>
              </a:rPr>
              <a:t>Answer: C - An Incident Action Plan must always be in writing.</a:t>
            </a:r>
          </a:p>
          <a:p>
            <a:pPr marL="233363" lvl="1" indent="0" eaLnBrk="1" fontAlgn="auto" hangingPunct="1">
              <a:lnSpc>
                <a:spcPct val="100000"/>
              </a:lnSpc>
              <a:spcBef>
                <a:spcPts val="0"/>
              </a:spcBef>
              <a:spcAft>
                <a:spcPts val="0"/>
              </a:spcAft>
              <a:buFont typeface="Arial" panose="020B0604020202020204" pitchFamily="34" charset="0"/>
              <a:buNone/>
              <a:defRPr/>
            </a:pPr>
            <a:endParaRPr lang="en-US" dirty="0">
              <a:latin typeface="Raleway" pitchFamily="2" charset="0"/>
            </a:endParaRPr>
          </a:p>
          <a:p>
            <a:pPr eaLnBrk="1" fontAlgn="auto" hangingPunct="1">
              <a:lnSpc>
                <a:spcPct val="100000"/>
              </a:lnSpc>
              <a:spcBef>
                <a:spcPts val="0"/>
              </a:spcBef>
              <a:spcAft>
                <a:spcPts val="0"/>
              </a:spcAft>
              <a:defRPr/>
            </a:pPr>
            <a:r>
              <a:rPr lang="en-US" b="1" dirty="0">
                <a:latin typeface="Raleway" pitchFamily="2" charset="0"/>
              </a:rPr>
              <a:t>5. Single Command exists when: </a:t>
            </a:r>
          </a:p>
          <a:p>
            <a:pPr marL="233363" lvl="1" indent="0" eaLnBrk="1" fontAlgn="auto" hangingPunct="1">
              <a:lnSpc>
                <a:spcPct val="100000"/>
              </a:lnSpc>
              <a:spcBef>
                <a:spcPts val="0"/>
              </a:spcBef>
              <a:spcAft>
                <a:spcPts val="0"/>
              </a:spcAft>
              <a:buFont typeface="Arial" panose="020B0604020202020204" pitchFamily="34" charset="0"/>
              <a:buNone/>
              <a:defRPr/>
            </a:pPr>
            <a:r>
              <a:rPr lang="en-US" dirty="0">
                <a:latin typeface="Raleway" pitchFamily="2" charset="0"/>
              </a:rPr>
              <a:t>Answer: D – Incident decision-making is straightforward, independent and legally with one jurisdiction, or multiple jurisdictions allow one organization to take command.</a:t>
            </a:r>
            <a:endParaRPr lang="en-CA" dirty="0">
              <a:latin typeface="Raleway" pitchFamily="2" charset="0"/>
            </a:endParaRPr>
          </a:p>
          <a:p>
            <a:pPr eaLnBrk="1" fontAlgn="auto" hangingPunct="1">
              <a:lnSpc>
                <a:spcPct val="100000"/>
              </a:lnSpc>
              <a:spcBef>
                <a:spcPts val="0"/>
              </a:spcBef>
              <a:spcAft>
                <a:spcPts val="0"/>
              </a:spcAft>
              <a:defRPr/>
            </a:pPr>
            <a:endParaRPr lang="en-CA" dirty="0">
              <a:latin typeface="Raleway" pitchFamily="2" charset="0"/>
            </a:endParaRPr>
          </a:p>
        </p:txBody>
      </p:sp>
      <p:sp>
        <p:nvSpPr>
          <p:cNvPr id="59396" name="Slide Number Placeholder 4">
            <a:extLst>
              <a:ext uri="{FF2B5EF4-FFF2-40B4-BE49-F238E27FC236}">
                <a16:creationId xmlns:a16="http://schemas.microsoft.com/office/drawing/2014/main" id="{29A4EB54-D0DC-85F7-98A9-AC7607224A0F}"/>
              </a:ext>
            </a:extLst>
          </p:cNvPr>
          <p:cNvSpPr>
            <a:spLocks noGrp="1" noChangeArrowheads="1"/>
          </p:cNvSpPr>
          <p:nvPr>
            <p:ph type="sldNum" sz="quarter" idx="14"/>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lnSpc>
                <a:spcPct val="90000"/>
              </a:lnSpc>
              <a:spcBef>
                <a:spcPts val="1000"/>
              </a:spcBef>
              <a:buClr>
                <a:schemeClr val="accent2"/>
              </a:buClr>
              <a:buSzPct val="75000"/>
              <a:buFont typeface="Arial" panose="020B0604020202020204" pitchFamily="34" charset="0"/>
              <a:defRPr sz="1600">
                <a:solidFill>
                  <a:schemeClr val="tx1"/>
                </a:solidFill>
                <a:latin typeface="Calibri" panose="020F0502020204030204" pitchFamily="34" charset="0"/>
              </a:defRPr>
            </a:lvl1pPr>
            <a:lvl2pPr marL="742950" indent="-28575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2pPr>
            <a:lvl3pPr marL="11430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3pPr>
            <a:lvl4pPr marL="16002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4pPr>
            <a:lvl5pPr marL="20574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9pPr>
          </a:lstStyle>
          <a:p>
            <a:pPr fontAlgn="base">
              <a:lnSpc>
                <a:spcPct val="100000"/>
              </a:lnSpc>
              <a:spcBef>
                <a:spcPct val="0"/>
              </a:spcBef>
              <a:spcAft>
                <a:spcPct val="0"/>
              </a:spcAft>
              <a:buClrTx/>
              <a:buSzTx/>
              <a:buFontTx/>
              <a:buNone/>
            </a:pPr>
            <a:fld id="{0B575900-EFB2-4457-9BF1-C330DE6C3F6B}" type="slidenum">
              <a:rPr lang="en-US" altLang="en-US" sz="1200" smtClean="0">
                <a:latin typeface="Raleway" pitchFamily="2" charset="0"/>
              </a:rPr>
              <a:pPr fontAlgn="base">
                <a:lnSpc>
                  <a:spcPct val="100000"/>
                </a:lnSpc>
                <a:spcBef>
                  <a:spcPct val="0"/>
                </a:spcBef>
                <a:spcAft>
                  <a:spcPct val="0"/>
                </a:spcAft>
                <a:buClrTx/>
                <a:buSzTx/>
                <a:buFontTx/>
                <a:buNone/>
              </a:pPr>
              <a:t>34</a:t>
            </a:fld>
            <a:endParaRPr lang="en-US" altLang="en-US" sz="1200">
              <a:latin typeface="Raleway" pitchFamily="2" charset="0"/>
            </a:endParaRPr>
          </a:p>
        </p:txBody>
      </p:sp>
      <p:sp>
        <p:nvSpPr>
          <p:cNvPr id="59397" name="Footer Placeholder 5">
            <a:extLst>
              <a:ext uri="{FF2B5EF4-FFF2-40B4-BE49-F238E27FC236}">
                <a16:creationId xmlns:a16="http://schemas.microsoft.com/office/drawing/2014/main" id="{A7809482-8D7D-7A87-5720-A34B8B2ADF3B}"/>
              </a:ext>
            </a:extLst>
          </p:cNvPr>
          <p:cNvSpPr>
            <a:spLocks noGrp="1" noChangeArrowheads="1"/>
          </p:cNvSpPr>
          <p:nvPr>
            <p:ph type="ftr" sz="quarter" idx="15"/>
          </p:nvPr>
        </p:nvSpPr>
        <p:spPr bwMode="auto">
          <a:xfrm>
            <a:off x="974725" y="6378575"/>
            <a:ext cx="4025900" cy="3651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0" compatLnSpc="1">
            <a:prstTxWarp prst="textNoShape">
              <a:avLst/>
            </a:prstTxWarp>
          </a:bodyPr>
          <a:lstStyle>
            <a:lvl1pPr>
              <a:lnSpc>
                <a:spcPct val="90000"/>
              </a:lnSpc>
              <a:spcBef>
                <a:spcPts val="1000"/>
              </a:spcBef>
              <a:buClr>
                <a:schemeClr val="accent2"/>
              </a:buClr>
              <a:buSzPct val="75000"/>
              <a:buFont typeface="Arial" panose="020B0604020202020204" pitchFamily="34" charset="0"/>
              <a:defRPr sz="1600">
                <a:solidFill>
                  <a:schemeClr val="tx1"/>
                </a:solidFill>
                <a:latin typeface="Calibri" panose="020F0502020204030204" pitchFamily="34" charset="0"/>
              </a:defRPr>
            </a:lvl1pPr>
            <a:lvl2pPr marL="742950" indent="-28575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2pPr>
            <a:lvl3pPr marL="11430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3pPr>
            <a:lvl4pPr marL="16002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4pPr>
            <a:lvl5pPr marL="20574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9pPr>
          </a:lstStyle>
          <a:p>
            <a:pPr fontAlgn="base">
              <a:lnSpc>
                <a:spcPct val="100000"/>
              </a:lnSpc>
              <a:spcBef>
                <a:spcPct val="0"/>
              </a:spcBef>
              <a:spcAft>
                <a:spcPct val="0"/>
              </a:spcAft>
              <a:buClrTx/>
              <a:buSzTx/>
              <a:buFontTx/>
              <a:buNone/>
            </a:pPr>
            <a:r>
              <a:rPr lang="en-CA" altLang="en-US" sz="1200">
                <a:latin typeface="Raleway" pitchFamily="2" charset="0"/>
              </a:rPr>
              <a:t>Module 2</a:t>
            </a:r>
          </a:p>
        </p:txBody>
      </p:sp>
    </p:spTree>
    <p:custDataLst>
      <p:tags r:id="rId1"/>
    </p:custData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481B55-EA43-462C-6597-B84EE7681718}"/>
              </a:ext>
            </a:extLst>
          </p:cNvPr>
          <p:cNvSpPr>
            <a:spLocks noGrp="1"/>
          </p:cNvSpPr>
          <p:nvPr>
            <p:ph type="title"/>
          </p:nvPr>
        </p:nvSpPr>
        <p:spPr>
          <a:xfrm>
            <a:off x="463550" y="336550"/>
            <a:ext cx="11274425" cy="865188"/>
          </a:xfrm>
        </p:spPr>
        <p:txBody>
          <a:bodyPr rtlCol="0">
            <a:normAutofit/>
          </a:bodyPr>
          <a:lstStyle/>
          <a:p>
            <a:pPr eaLnBrk="1" fontAlgn="auto" hangingPunct="1">
              <a:spcAft>
                <a:spcPts val="0"/>
              </a:spcAft>
              <a:defRPr/>
            </a:pPr>
            <a:r>
              <a:rPr lang="en-CA"/>
              <a:t>Module 2 – Summary</a:t>
            </a:r>
            <a:endParaRPr lang="en-CA" i="1">
              <a:solidFill>
                <a:srgbClr val="FF0000"/>
              </a:solidFill>
            </a:endParaRPr>
          </a:p>
        </p:txBody>
      </p:sp>
      <p:sp>
        <p:nvSpPr>
          <p:cNvPr id="4" name="Content Placeholder 3">
            <a:extLst>
              <a:ext uri="{FF2B5EF4-FFF2-40B4-BE49-F238E27FC236}">
                <a16:creationId xmlns:a16="http://schemas.microsoft.com/office/drawing/2014/main" id="{12192264-CC68-2F8B-BAA2-A97B349A25F9}"/>
              </a:ext>
            </a:extLst>
          </p:cNvPr>
          <p:cNvSpPr>
            <a:spLocks noGrp="1"/>
          </p:cNvSpPr>
          <p:nvPr>
            <p:ph idx="1"/>
          </p:nvPr>
        </p:nvSpPr>
        <p:spPr>
          <a:xfrm>
            <a:off x="461963" y="1295400"/>
            <a:ext cx="11366500" cy="4833938"/>
          </a:xfrm>
        </p:spPr>
        <p:txBody>
          <a:bodyPr rtlCol="0">
            <a:noAutofit/>
          </a:bodyPr>
          <a:lstStyle/>
          <a:p>
            <a:pPr marL="342900" indent="-342900" eaLnBrk="1" fontAlgn="auto" hangingPunct="1">
              <a:lnSpc>
                <a:spcPct val="100000"/>
              </a:lnSpc>
              <a:spcBef>
                <a:spcPts val="600"/>
              </a:spcBef>
              <a:spcAft>
                <a:spcPts val="600"/>
              </a:spcAft>
              <a:buFont typeface="Arial" panose="020B0604020202020204" pitchFamily="34" charset="0"/>
              <a:buChar char="•"/>
              <a:defRPr/>
            </a:pPr>
            <a:r>
              <a:rPr lang="en-US" sz="2000" dirty="0">
                <a:latin typeface="Raleway"/>
              </a:rPr>
              <a:t>In this module, learners:</a:t>
            </a:r>
          </a:p>
          <a:p>
            <a:pPr marL="1028700" lvl="1" indent="-342900" eaLnBrk="1" fontAlgn="auto" hangingPunct="1">
              <a:spcBef>
                <a:spcPts val="600"/>
              </a:spcBef>
              <a:spcAft>
                <a:spcPts val="600"/>
              </a:spcAft>
              <a:defRPr/>
            </a:pPr>
            <a:r>
              <a:rPr lang="en-CA" sz="2000" dirty="0">
                <a:solidFill>
                  <a:schemeClr val="tx1">
                    <a:lumMod val="85000"/>
                    <a:lumOff val="15000"/>
                  </a:schemeClr>
                </a:solidFill>
                <a:latin typeface="Raleway" pitchFamily="2" charset="0"/>
                <a:cs typeface="Times New Roman"/>
              </a:rPr>
              <a:t>Were introduced to how incident management at an incident site begins. </a:t>
            </a:r>
          </a:p>
          <a:p>
            <a:pPr marL="1028700" lvl="1" indent="-342900" eaLnBrk="1" fontAlgn="auto" hangingPunct="1">
              <a:spcBef>
                <a:spcPts val="600"/>
              </a:spcBef>
              <a:spcAft>
                <a:spcPts val="600"/>
              </a:spcAft>
              <a:defRPr/>
            </a:pPr>
            <a:r>
              <a:rPr lang="en-CA" sz="2000" dirty="0">
                <a:solidFill>
                  <a:schemeClr val="tx1">
                    <a:lumMod val="85000"/>
                    <a:lumOff val="15000"/>
                  </a:schemeClr>
                </a:solidFill>
                <a:latin typeface="Raleway" pitchFamily="2" charset="0"/>
                <a:cs typeface="Times New Roman"/>
              </a:rPr>
              <a:t>Became familiar with a basic incident command structure to manage a small incident and the responsibilities of the Incident Commander.</a:t>
            </a:r>
          </a:p>
          <a:p>
            <a:pPr marL="342900" indent="-342900" eaLnBrk="1" fontAlgn="auto" hangingPunct="1">
              <a:lnSpc>
                <a:spcPct val="100000"/>
              </a:lnSpc>
              <a:spcBef>
                <a:spcPts val="600"/>
              </a:spcBef>
              <a:spcAft>
                <a:spcPts val="600"/>
              </a:spcAft>
              <a:buFont typeface="Arial" panose="020B0604020202020204" pitchFamily="34" charset="0"/>
              <a:buChar char="•"/>
              <a:defRPr/>
            </a:pPr>
            <a:r>
              <a:rPr lang="en-CA" sz="2000" dirty="0">
                <a:latin typeface="Raleway"/>
              </a:rPr>
              <a:t>Take a moment to reflect on your learning experience in this module. Consider documenting your reflections, as you will be asked to assess both the difficulty and quality of this module in the course </a:t>
            </a:r>
            <a:r>
              <a:rPr lang="en-US" sz="2000" dirty="0">
                <a:latin typeface="Raleway"/>
                <a:ea typeface="+mn-lt"/>
                <a:cs typeface="+mn-lt"/>
                <a:hlinkClick r:id="rId4"/>
              </a:rPr>
              <a:t>Evaluation/Feedback Form</a:t>
            </a:r>
            <a:r>
              <a:rPr lang="en-US" sz="2000" dirty="0">
                <a:latin typeface="Raleway"/>
                <a:ea typeface="+mn-lt"/>
                <a:cs typeface="+mn-lt"/>
              </a:rPr>
              <a:t>. </a:t>
            </a:r>
            <a:endParaRPr lang="en-US" sz="2000" dirty="0">
              <a:latin typeface="Raleway" pitchFamily="2" charset="0"/>
            </a:endParaRPr>
          </a:p>
          <a:p>
            <a:pPr eaLnBrk="1" fontAlgn="auto" hangingPunct="1">
              <a:lnSpc>
                <a:spcPct val="100000"/>
              </a:lnSpc>
              <a:spcBef>
                <a:spcPts val="600"/>
              </a:spcBef>
              <a:spcAft>
                <a:spcPts val="600"/>
              </a:spcAft>
              <a:defRPr/>
            </a:pPr>
            <a:endParaRPr lang="en-US" sz="2000" dirty="0">
              <a:latin typeface="Raleway"/>
            </a:endParaRPr>
          </a:p>
        </p:txBody>
      </p:sp>
      <p:sp>
        <p:nvSpPr>
          <p:cNvPr id="60420" name="Slide Number Placeholder 4">
            <a:extLst>
              <a:ext uri="{FF2B5EF4-FFF2-40B4-BE49-F238E27FC236}">
                <a16:creationId xmlns:a16="http://schemas.microsoft.com/office/drawing/2014/main" id="{D12BEAA6-06B4-33C6-4527-B50A38A64EC1}"/>
              </a:ext>
            </a:extLst>
          </p:cNvPr>
          <p:cNvSpPr>
            <a:spLocks noGrp="1" noChangeArrowheads="1"/>
          </p:cNvSpPr>
          <p:nvPr>
            <p:ph type="sldNum" sz="quarter" idx="14"/>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lnSpc>
                <a:spcPct val="90000"/>
              </a:lnSpc>
              <a:spcBef>
                <a:spcPts val="1000"/>
              </a:spcBef>
              <a:buClr>
                <a:schemeClr val="accent2"/>
              </a:buClr>
              <a:buSzPct val="75000"/>
              <a:buFont typeface="Arial" panose="020B0604020202020204" pitchFamily="34" charset="0"/>
              <a:defRPr sz="1600">
                <a:solidFill>
                  <a:schemeClr val="tx1"/>
                </a:solidFill>
                <a:latin typeface="Calibri" panose="020F0502020204030204" pitchFamily="34" charset="0"/>
              </a:defRPr>
            </a:lvl1pPr>
            <a:lvl2pPr marL="742950" indent="-28575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2pPr>
            <a:lvl3pPr marL="11430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3pPr>
            <a:lvl4pPr marL="16002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4pPr>
            <a:lvl5pPr marL="20574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9pPr>
          </a:lstStyle>
          <a:p>
            <a:pPr fontAlgn="base">
              <a:lnSpc>
                <a:spcPct val="100000"/>
              </a:lnSpc>
              <a:spcBef>
                <a:spcPct val="0"/>
              </a:spcBef>
              <a:spcAft>
                <a:spcPct val="0"/>
              </a:spcAft>
              <a:buClrTx/>
              <a:buSzTx/>
              <a:buFontTx/>
              <a:buNone/>
            </a:pPr>
            <a:fld id="{8E055C39-7C2D-450A-BD55-ACDBD9B2C5F8}" type="slidenum">
              <a:rPr lang="en-US" altLang="en-US" sz="1200" smtClean="0">
                <a:latin typeface="Raleway" pitchFamily="2" charset="0"/>
              </a:rPr>
              <a:pPr fontAlgn="base">
                <a:lnSpc>
                  <a:spcPct val="100000"/>
                </a:lnSpc>
                <a:spcBef>
                  <a:spcPct val="0"/>
                </a:spcBef>
                <a:spcAft>
                  <a:spcPct val="0"/>
                </a:spcAft>
                <a:buClrTx/>
                <a:buSzTx/>
                <a:buFontTx/>
                <a:buNone/>
              </a:pPr>
              <a:t>35</a:t>
            </a:fld>
            <a:endParaRPr lang="en-US" altLang="en-US" sz="1200">
              <a:latin typeface="Raleway" pitchFamily="2" charset="0"/>
            </a:endParaRPr>
          </a:p>
        </p:txBody>
      </p:sp>
      <p:sp>
        <p:nvSpPr>
          <p:cNvPr id="60421" name="Footer Placeholder 5">
            <a:extLst>
              <a:ext uri="{FF2B5EF4-FFF2-40B4-BE49-F238E27FC236}">
                <a16:creationId xmlns:a16="http://schemas.microsoft.com/office/drawing/2014/main" id="{7F9ACEF3-19E9-703D-D966-BAF4A70BBB97}"/>
              </a:ext>
            </a:extLst>
          </p:cNvPr>
          <p:cNvSpPr>
            <a:spLocks noGrp="1" noChangeArrowheads="1"/>
          </p:cNvSpPr>
          <p:nvPr>
            <p:ph type="ftr" sz="quarter" idx="1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0" compatLnSpc="1">
            <a:prstTxWarp prst="textNoShape">
              <a:avLst/>
            </a:prstTxWarp>
          </a:bodyPr>
          <a:lstStyle>
            <a:lvl1pPr>
              <a:lnSpc>
                <a:spcPct val="90000"/>
              </a:lnSpc>
              <a:spcBef>
                <a:spcPts val="1000"/>
              </a:spcBef>
              <a:buClr>
                <a:schemeClr val="accent2"/>
              </a:buClr>
              <a:buSzPct val="75000"/>
              <a:buFont typeface="Arial" panose="020B0604020202020204" pitchFamily="34" charset="0"/>
              <a:defRPr sz="1600">
                <a:solidFill>
                  <a:schemeClr val="tx1"/>
                </a:solidFill>
                <a:latin typeface="Calibri" panose="020F0502020204030204" pitchFamily="34" charset="0"/>
              </a:defRPr>
            </a:lvl1pPr>
            <a:lvl2pPr marL="742950" indent="-28575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2pPr>
            <a:lvl3pPr marL="11430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3pPr>
            <a:lvl4pPr marL="16002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4pPr>
            <a:lvl5pPr marL="20574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9pPr>
          </a:lstStyle>
          <a:p>
            <a:pPr fontAlgn="base">
              <a:lnSpc>
                <a:spcPct val="100000"/>
              </a:lnSpc>
              <a:spcBef>
                <a:spcPct val="0"/>
              </a:spcBef>
              <a:spcAft>
                <a:spcPct val="0"/>
              </a:spcAft>
              <a:buClrTx/>
              <a:buSzTx/>
              <a:buFontTx/>
              <a:buNone/>
            </a:pPr>
            <a:r>
              <a:rPr lang="en-US" altLang="en-US" sz="1200">
                <a:latin typeface="Raleway" pitchFamily="2" charset="0"/>
              </a:rPr>
              <a:t>Module 2</a:t>
            </a:r>
          </a:p>
        </p:txBody>
      </p:sp>
    </p:spTree>
    <p:custDataLst>
      <p:tags r:id="rId1"/>
    </p:custData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
            <a:extLst>
              <a:ext uri="{FF2B5EF4-FFF2-40B4-BE49-F238E27FC236}">
                <a16:creationId xmlns:a16="http://schemas.microsoft.com/office/drawing/2014/main" id="{11B50572-DE71-B562-FB29-819167E2662B}"/>
              </a:ext>
            </a:extLst>
          </p:cNvPr>
          <p:cNvSpPr>
            <a:spLocks noGrp="1"/>
          </p:cNvSpPr>
          <p:nvPr>
            <p:ph type="title" idx="4294967295"/>
          </p:nvPr>
        </p:nvSpPr>
        <p:spPr>
          <a:xfrm>
            <a:off x="400050" y="473075"/>
            <a:ext cx="11274425" cy="700088"/>
          </a:xfrm>
        </p:spPr>
        <p:txBody>
          <a:bodyPr rtlCol="0">
            <a:normAutofit/>
          </a:bodyPr>
          <a:lstStyle/>
          <a:p>
            <a:pPr eaLnBrk="1" fontAlgn="auto" hangingPunct="1">
              <a:spcAft>
                <a:spcPts val="0"/>
              </a:spcAft>
              <a:defRPr/>
            </a:pPr>
            <a:r>
              <a:rPr lang="en-CA" sz="3600">
                <a:effectLst>
                  <a:outerShdw blurRad="38100" dist="38100" dir="2700000" algn="tl">
                    <a:srgbClr val="000000">
                      <a:alpha val="43137"/>
                    </a:srgbClr>
                  </a:outerShdw>
                </a:effectLst>
                <a:latin typeface="Raleway" pitchFamily="2" charset="0"/>
              </a:rPr>
              <a:t>Module 3</a:t>
            </a:r>
          </a:p>
        </p:txBody>
      </p:sp>
      <p:sp>
        <p:nvSpPr>
          <p:cNvPr id="8" name="Content Placeholder 2">
            <a:extLst>
              <a:ext uri="{FF2B5EF4-FFF2-40B4-BE49-F238E27FC236}">
                <a16:creationId xmlns:a16="http://schemas.microsoft.com/office/drawing/2014/main" id="{5BCD0A65-F567-8E01-B434-285A4108E40A}"/>
              </a:ext>
            </a:extLst>
          </p:cNvPr>
          <p:cNvSpPr txBox="1">
            <a:spLocks/>
          </p:cNvSpPr>
          <p:nvPr/>
        </p:nvSpPr>
        <p:spPr>
          <a:xfrm>
            <a:off x="400050" y="1046163"/>
            <a:ext cx="10850563" cy="817562"/>
          </a:xfrm>
          <a:prstGeom prst="rect">
            <a:avLst/>
          </a:prstGeom>
        </p:spPr>
        <p:txBody>
          <a:bodyPr>
            <a:normAutofit/>
          </a:bodyPr>
          <a:lstStyle>
            <a:lvl1pPr marL="0" indent="0" algn="l" defTabSz="914400" rtl="0" eaLnBrk="1" latinLnBrk="0" hangingPunct="1">
              <a:lnSpc>
                <a:spcPct val="90000"/>
              </a:lnSpc>
              <a:spcBef>
                <a:spcPts val="1000"/>
              </a:spcBef>
              <a:buClr>
                <a:schemeClr val="accent2"/>
              </a:buClr>
              <a:buSzPct val="75000"/>
              <a:buFont typeface="Arial" panose="020B0604020202020204" pitchFamily="34" charset="0"/>
              <a:buNone/>
              <a:defRPr sz="2400" kern="1200">
                <a:solidFill>
                  <a:schemeClr val="bg1"/>
                </a:solidFill>
                <a:latin typeface="Raleway" panose="00000500000000000000" pitchFamily="50" charset="0"/>
                <a:ea typeface="+mn-ea"/>
                <a:cs typeface="+mn-cs"/>
              </a:defRPr>
            </a:lvl1pPr>
            <a:lvl2pPr marL="457200" indent="0" algn="l" defTabSz="914400" rtl="0" eaLnBrk="1" latinLnBrk="0" hangingPunct="1">
              <a:lnSpc>
                <a:spcPct val="90000"/>
              </a:lnSpc>
              <a:spcBef>
                <a:spcPts val="500"/>
              </a:spcBef>
              <a:buClr>
                <a:schemeClr val="accent2"/>
              </a:buClr>
              <a:buSzPct val="75000"/>
              <a:buFont typeface="Arial" panose="020B0604020202020204" pitchFamily="34" charset="0"/>
              <a:buNone/>
              <a:defRPr sz="2000" kern="1200">
                <a:solidFill>
                  <a:schemeClr val="tx1">
                    <a:tint val="75000"/>
                  </a:schemeClr>
                </a:solidFill>
                <a:latin typeface="+mn-lt"/>
                <a:ea typeface="+mn-ea"/>
                <a:cs typeface="+mn-cs"/>
              </a:defRPr>
            </a:lvl2pPr>
            <a:lvl3pPr marL="914400" indent="0" algn="l" defTabSz="914400" rtl="0" eaLnBrk="1" latinLnBrk="0" hangingPunct="1">
              <a:lnSpc>
                <a:spcPct val="90000"/>
              </a:lnSpc>
              <a:spcBef>
                <a:spcPts val="500"/>
              </a:spcBef>
              <a:buClr>
                <a:schemeClr val="accent2"/>
              </a:buClr>
              <a:buSzPct val="75000"/>
              <a:buFont typeface="Arial" panose="020B0604020202020204" pitchFamily="34" charset="0"/>
              <a:buNone/>
              <a:defRPr sz="1800" kern="1200">
                <a:solidFill>
                  <a:schemeClr val="tx1">
                    <a:tint val="75000"/>
                  </a:schemeClr>
                </a:solidFill>
                <a:latin typeface="+mn-lt"/>
                <a:ea typeface="+mn-ea"/>
                <a:cs typeface="+mn-cs"/>
              </a:defRPr>
            </a:lvl3pPr>
            <a:lvl4pPr marL="1371600" indent="0" algn="l" defTabSz="914400" rtl="0" eaLnBrk="1" latinLnBrk="0" hangingPunct="1">
              <a:lnSpc>
                <a:spcPct val="90000"/>
              </a:lnSpc>
              <a:spcBef>
                <a:spcPts val="500"/>
              </a:spcBef>
              <a:buClr>
                <a:schemeClr val="accent2"/>
              </a:buClr>
              <a:buSzPct val="75000"/>
              <a:buFont typeface="Arial" panose="020B0604020202020204" pitchFamily="34" charset="0"/>
              <a:buNone/>
              <a:defRPr sz="1600" kern="1200">
                <a:solidFill>
                  <a:schemeClr val="tx1">
                    <a:tint val="75000"/>
                  </a:schemeClr>
                </a:solidFill>
                <a:latin typeface="+mn-lt"/>
                <a:ea typeface="+mn-ea"/>
                <a:cs typeface="+mn-cs"/>
              </a:defRPr>
            </a:lvl4pPr>
            <a:lvl5pPr marL="1828800" indent="0" algn="l" defTabSz="914400" rtl="0" eaLnBrk="1" latinLnBrk="0" hangingPunct="1">
              <a:lnSpc>
                <a:spcPct val="90000"/>
              </a:lnSpc>
              <a:spcBef>
                <a:spcPts val="500"/>
              </a:spcBef>
              <a:buClr>
                <a:schemeClr val="accent2"/>
              </a:buClr>
              <a:buSzPct val="75000"/>
              <a:buFont typeface="Arial" panose="020B0604020202020204" pitchFamily="34" charset="0"/>
              <a:buNone/>
              <a:defRPr sz="1600" kern="1200">
                <a:solidFill>
                  <a:schemeClr val="tx1">
                    <a:tint val="75000"/>
                  </a:schemeClr>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pPr fontAlgn="auto">
              <a:spcAft>
                <a:spcPts val="0"/>
              </a:spcAft>
              <a:defRPr/>
            </a:pPr>
            <a:r>
              <a:rPr lang="en-US" b="1">
                <a:solidFill>
                  <a:schemeClr val="tx1"/>
                </a:solidFill>
                <a:effectLst>
                  <a:outerShdw blurRad="38100" dist="38100" dir="2700000" algn="tl">
                    <a:srgbClr val="000000">
                      <a:alpha val="43137"/>
                    </a:srgbClr>
                  </a:outerShdw>
                </a:effectLst>
                <a:latin typeface="Raleway" pitchFamily="2" charset="0"/>
              </a:rPr>
              <a:t>Scenario Stage 2: Complex Incident, Expanded IMS Structure</a:t>
            </a:r>
          </a:p>
        </p:txBody>
      </p:sp>
      <p:sp>
        <p:nvSpPr>
          <p:cNvPr id="7" name="Content Placeholder 2">
            <a:extLst>
              <a:ext uri="{FF2B5EF4-FFF2-40B4-BE49-F238E27FC236}">
                <a16:creationId xmlns:a16="http://schemas.microsoft.com/office/drawing/2014/main" id="{BF42137D-FBC3-8618-BF53-6A590E1FC4BA}"/>
              </a:ext>
            </a:extLst>
          </p:cNvPr>
          <p:cNvSpPr txBox="1">
            <a:spLocks/>
          </p:cNvSpPr>
          <p:nvPr/>
        </p:nvSpPr>
        <p:spPr>
          <a:xfrm>
            <a:off x="463550" y="2438400"/>
            <a:ext cx="11212513" cy="3667125"/>
          </a:xfrm>
          <a:prstGeom prst="rect">
            <a:avLst/>
          </a:prstGeom>
        </p:spPr>
        <p:txBody>
          <a:bodyPr/>
          <a:lstStyle>
            <a:lvl1pPr marL="0" indent="0" algn="l" defTabSz="914400" rtl="0" eaLnBrk="1" latinLnBrk="0" hangingPunct="1">
              <a:lnSpc>
                <a:spcPct val="90000"/>
              </a:lnSpc>
              <a:spcBef>
                <a:spcPts val="1000"/>
              </a:spcBef>
              <a:buClr>
                <a:schemeClr val="accent2"/>
              </a:buClr>
              <a:buSzPct val="75000"/>
              <a:buFont typeface="Arial" panose="020B0604020202020204" pitchFamily="34" charset="0"/>
              <a:buNone/>
              <a:defRPr sz="2400" kern="1200">
                <a:solidFill>
                  <a:schemeClr val="bg1"/>
                </a:solidFill>
                <a:latin typeface="Raleway" panose="00000500000000000000" pitchFamily="50" charset="0"/>
                <a:ea typeface="+mn-ea"/>
                <a:cs typeface="+mn-cs"/>
              </a:defRPr>
            </a:lvl1pPr>
            <a:lvl2pPr marL="457200" indent="0" algn="l" defTabSz="914400" rtl="0" eaLnBrk="1" latinLnBrk="0" hangingPunct="1">
              <a:lnSpc>
                <a:spcPct val="90000"/>
              </a:lnSpc>
              <a:spcBef>
                <a:spcPts val="500"/>
              </a:spcBef>
              <a:buClr>
                <a:schemeClr val="accent2"/>
              </a:buClr>
              <a:buSzPct val="75000"/>
              <a:buFont typeface="Arial" panose="020B0604020202020204" pitchFamily="34" charset="0"/>
              <a:buNone/>
              <a:defRPr sz="2000" kern="1200">
                <a:solidFill>
                  <a:schemeClr val="tx1">
                    <a:tint val="75000"/>
                  </a:schemeClr>
                </a:solidFill>
                <a:latin typeface="+mn-lt"/>
                <a:ea typeface="+mn-ea"/>
                <a:cs typeface="+mn-cs"/>
              </a:defRPr>
            </a:lvl2pPr>
            <a:lvl3pPr marL="914400" indent="0" algn="l" defTabSz="914400" rtl="0" eaLnBrk="1" latinLnBrk="0" hangingPunct="1">
              <a:lnSpc>
                <a:spcPct val="90000"/>
              </a:lnSpc>
              <a:spcBef>
                <a:spcPts val="500"/>
              </a:spcBef>
              <a:buClr>
                <a:schemeClr val="accent2"/>
              </a:buClr>
              <a:buSzPct val="75000"/>
              <a:buFont typeface="Arial" panose="020B0604020202020204" pitchFamily="34" charset="0"/>
              <a:buNone/>
              <a:defRPr sz="1800" kern="1200">
                <a:solidFill>
                  <a:schemeClr val="tx1">
                    <a:tint val="75000"/>
                  </a:schemeClr>
                </a:solidFill>
                <a:latin typeface="+mn-lt"/>
                <a:ea typeface="+mn-ea"/>
                <a:cs typeface="+mn-cs"/>
              </a:defRPr>
            </a:lvl3pPr>
            <a:lvl4pPr marL="1371600" indent="0" algn="l" defTabSz="914400" rtl="0" eaLnBrk="1" latinLnBrk="0" hangingPunct="1">
              <a:lnSpc>
                <a:spcPct val="90000"/>
              </a:lnSpc>
              <a:spcBef>
                <a:spcPts val="500"/>
              </a:spcBef>
              <a:buClr>
                <a:schemeClr val="accent2"/>
              </a:buClr>
              <a:buSzPct val="75000"/>
              <a:buFont typeface="Arial" panose="020B0604020202020204" pitchFamily="34" charset="0"/>
              <a:buNone/>
              <a:defRPr sz="1600" kern="1200">
                <a:solidFill>
                  <a:schemeClr val="tx1">
                    <a:tint val="75000"/>
                  </a:schemeClr>
                </a:solidFill>
                <a:latin typeface="+mn-lt"/>
                <a:ea typeface="+mn-ea"/>
                <a:cs typeface="+mn-cs"/>
              </a:defRPr>
            </a:lvl4pPr>
            <a:lvl5pPr marL="1828800" indent="0" algn="l" defTabSz="914400" rtl="0" eaLnBrk="1" latinLnBrk="0" hangingPunct="1">
              <a:lnSpc>
                <a:spcPct val="90000"/>
              </a:lnSpc>
              <a:spcBef>
                <a:spcPts val="500"/>
              </a:spcBef>
              <a:buClr>
                <a:schemeClr val="accent2"/>
              </a:buClr>
              <a:buSzPct val="75000"/>
              <a:buFont typeface="Arial" panose="020B0604020202020204" pitchFamily="34" charset="0"/>
              <a:buNone/>
              <a:defRPr sz="1600" kern="1200">
                <a:solidFill>
                  <a:schemeClr val="tx1">
                    <a:tint val="75000"/>
                  </a:schemeClr>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pPr fontAlgn="auto">
              <a:spcAft>
                <a:spcPts val="0"/>
              </a:spcAft>
              <a:defRPr/>
            </a:pPr>
            <a:r>
              <a:rPr lang="en-US" sz="1800" b="1">
                <a:solidFill>
                  <a:schemeClr val="tx1">
                    <a:lumMod val="85000"/>
                    <a:lumOff val="15000"/>
                  </a:schemeClr>
                </a:solidFill>
                <a:effectLst>
                  <a:outerShdw blurRad="38100" dist="38100" dir="2700000" algn="tl">
                    <a:srgbClr val="000000">
                      <a:alpha val="43137"/>
                    </a:srgbClr>
                  </a:outerShdw>
                </a:effectLst>
                <a:latin typeface="Raleway" pitchFamily="2" charset="0"/>
                <a:cs typeface="Times New Roman"/>
              </a:rPr>
              <a:t>Module overview</a:t>
            </a:r>
          </a:p>
          <a:p>
            <a:pPr marL="342900" indent="-342900" fontAlgn="auto">
              <a:spcAft>
                <a:spcPts val="0"/>
              </a:spcAft>
              <a:buFont typeface="Arial" panose="020B0604020202020204" pitchFamily="34" charset="0"/>
              <a:buChar char="•"/>
              <a:defRPr/>
            </a:pPr>
            <a:r>
              <a:rPr lang="en-US" sz="1800">
                <a:solidFill>
                  <a:schemeClr val="tx1">
                    <a:lumMod val="85000"/>
                    <a:lumOff val="15000"/>
                  </a:schemeClr>
                </a:solidFill>
                <a:latin typeface="Raleway" pitchFamily="2" charset="0"/>
                <a:cs typeface="Times New Roman"/>
              </a:rPr>
              <a:t>This module presents the scenario as it develops into a </a:t>
            </a:r>
            <a:r>
              <a:rPr lang="en-US" sz="1800" b="1">
                <a:solidFill>
                  <a:schemeClr val="tx1">
                    <a:lumMod val="85000"/>
                    <a:lumOff val="15000"/>
                  </a:schemeClr>
                </a:solidFill>
                <a:latin typeface="Raleway" pitchFamily="2" charset="0"/>
                <a:cs typeface="Times New Roman"/>
              </a:rPr>
              <a:t>complex incident </a:t>
            </a:r>
            <a:r>
              <a:rPr lang="en-US" sz="1800">
                <a:solidFill>
                  <a:schemeClr val="tx1">
                    <a:lumMod val="85000"/>
                    <a:lumOff val="15000"/>
                  </a:schemeClr>
                </a:solidFill>
                <a:latin typeface="Raleway" pitchFamily="2" charset="0"/>
                <a:cs typeface="Times New Roman"/>
              </a:rPr>
              <a:t>and introduces key terms, concepts, principles and functions related to an </a:t>
            </a:r>
            <a:r>
              <a:rPr lang="en-US" sz="1800" b="1">
                <a:solidFill>
                  <a:schemeClr val="tx1">
                    <a:lumMod val="85000"/>
                    <a:lumOff val="15000"/>
                  </a:schemeClr>
                </a:solidFill>
                <a:latin typeface="Raleway" pitchFamily="2" charset="0"/>
                <a:cs typeface="Times New Roman"/>
              </a:rPr>
              <a:t>expanded IMS structure</a:t>
            </a:r>
            <a:r>
              <a:rPr lang="en-US" sz="1800">
                <a:solidFill>
                  <a:schemeClr val="tx1">
                    <a:lumMod val="85000"/>
                    <a:lumOff val="15000"/>
                  </a:schemeClr>
                </a:solidFill>
                <a:latin typeface="Raleway" pitchFamily="2" charset="0"/>
                <a:cs typeface="Times New Roman"/>
              </a:rPr>
              <a:t>.</a:t>
            </a:r>
          </a:p>
          <a:p>
            <a:pPr fontAlgn="auto">
              <a:spcAft>
                <a:spcPts val="0"/>
              </a:spcAft>
              <a:defRPr/>
            </a:pPr>
            <a:r>
              <a:rPr lang="en-US" sz="1800" b="1">
                <a:solidFill>
                  <a:schemeClr val="tx1">
                    <a:lumMod val="85000"/>
                    <a:lumOff val="15000"/>
                  </a:schemeClr>
                </a:solidFill>
                <a:effectLst>
                  <a:outerShdw blurRad="38100" dist="38100" dir="2700000" algn="tl">
                    <a:srgbClr val="000000">
                      <a:alpha val="43137"/>
                    </a:srgbClr>
                  </a:outerShdw>
                </a:effectLst>
                <a:latin typeface="Raleway" pitchFamily="2" charset="0"/>
                <a:cs typeface="Times New Roman"/>
              </a:rPr>
              <a:t>Learning objectives</a:t>
            </a:r>
          </a:p>
          <a:p>
            <a:pPr fontAlgn="auto">
              <a:spcAft>
                <a:spcPts val="0"/>
              </a:spcAft>
              <a:defRPr/>
            </a:pPr>
            <a:r>
              <a:rPr lang="en-US" sz="1800">
                <a:solidFill>
                  <a:schemeClr val="tx1">
                    <a:lumMod val="85000"/>
                    <a:lumOff val="15000"/>
                  </a:schemeClr>
                </a:solidFill>
                <a:latin typeface="Raleway" pitchFamily="2" charset="0"/>
                <a:cs typeface="Times New Roman"/>
              </a:rPr>
              <a:t>At the end of this module, learners will be able to:</a:t>
            </a:r>
          </a:p>
          <a:p>
            <a:pPr marL="342900" indent="-342900" fontAlgn="auto">
              <a:spcAft>
                <a:spcPts val="0"/>
              </a:spcAft>
              <a:buFont typeface="Arial" panose="020B0604020202020204" pitchFamily="34" charset="0"/>
              <a:buChar char="•"/>
              <a:defRPr/>
            </a:pPr>
            <a:r>
              <a:rPr lang="en-CA" sz="1800">
                <a:solidFill>
                  <a:schemeClr val="tx1">
                    <a:lumMod val="85000"/>
                    <a:lumOff val="15000"/>
                  </a:schemeClr>
                </a:solidFill>
                <a:latin typeface="Raleway" pitchFamily="2" charset="0"/>
                <a:cs typeface="Times New Roman"/>
              </a:rPr>
              <a:t>Differentiate between small and complex incidents.</a:t>
            </a:r>
          </a:p>
          <a:p>
            <a:pPr marL="342900" indent="-342900" fontAlgn="auto">
              <a:spcAft>
                <a:spcPts val="0"/>
              </a:spcAft>
              <a:buFont typeface="Arial" panose="020B0604020202020204" pitchFamily="34" charset="0"/>
              <a:buChar char="•"/>
              <a:defRPr/>
            </a:pPr>
            <a:r>
              <a:rPr lang="en-CA" sz="1800">
                <a:solidFill>
                  <a:schemeClr val="tx1">
                    <a:lumMod val="85000"/>
                    <a:lumOff val="15000"/>
                  </a:schemeClr>
                </a:solidFill>
                <a:latin typeface="Raleway" pitchFamily="2" charset="0"/>
                <a:cs typeface="Times New Roman"/>
              </a:rPr>
              <a:t>Explain how IMS adapts and scales to match incident complexity.</a:t>
            </a:r>
          </a:p>
          <a:p>
            <a:pPr marL="342900" indent="-342900" fontAlgn="auto">
              <a:spcAft>
                <a:spcPts val="0"/>
              </a:spcAft>
              <a:buFont typeface="Arial" panose="020B0604020202020204" pitchFamily="34" charset="0"/>
              <a:buChar char="•"/>
              <a:defRPr/>
            </a:pPr>
            <a:r>
              <a:rPr lang="en-CA" sz="1800">
                <a:solidFill>
                  <a:schemeClr val="tx1">
                    <a:lumMod val="85000"/>
                    <a:lumOff val="15000"/>
                  </a:schemeClr>
                </a:solidFill>
                <a:latin typeface="Raleway" pitchFamily="2" charset="0"/>
                <a:cs typeface="Times New Roman"/>
              </a:rPr>
              <a:t>Compare Single and Unified Command and explain when Unified Command may be necessary.</a:t>
            </a:r>
          </a:p>
          <a:p>
            <a:pPr marL="342900" indent="-342900" fontAlgn="auto">
              <a:spcAft>
                <a:spcPts val="0"/>
              </a:spcAft>
              <a:buFont typeface="Arial" panose="020B0604020202020204" pitchFamily="34" charset="0"/>
              <a:buChar char="•"/>
              <a:defRPr/>
            </a:pPr>
            <a:r>
              <a:rPr lang="en-CA" sz="1800">
                <a:solidFill>
                  <a:schemeClr val="tx1">
                    <a:lumMod val="85000"/>
                    <a:lumOff val="15000"/>
                  </a:schemeClr>
                </a:solidFill>
                <a:latin typeface="Raleway" pitchFamily="2" charset="0"/>
                <a:cs typeface="Times New Roman"/>
              </a:rPr>
              <a:t>Identify and describe the core functions of IMS.</a:t>
            </a:r>
          </a:p>
          <a:p>
            <a:pPr marL="342900" indent="-342900" fontAlgn="auto">
              <a:spcAft>
                <a:spcPts val="0"/>
              </a:spcAft>
              <a:buFont typeface="Arial" panose="020B0604020202020204" pitchFamily="34" charset="0"/>
              <a:buChar char="•"/>
              <a:defRPr/>
            </a:pPr>
            <a:r>
              <a:rPr lang="en-CA" sz="1800">
                <a:solidFill>
                  <a:schemeClr val="tx1">
                    <a:lumMod val="85000"/>
                    <a:lumOff val="15000"/>
                  </a:schemeClr>
                </a:solidFill>
                <a:latin typeface="Raleway" pitchFamily="2" charset="0"/>
                <a:cs typeface="Times New Roman"/>
              </a:rPr>
              <a:t>Recall the four core principles of effective response.</a:t>
            </a:r>
          </a:p>
        </p:txBody>
      </p:sp>
      <p:sp>
        <p:nvSpPr>
          <p:cNvPr id="62469" name="Slide Number Placeholder 2">
            <a:extLst>
              <a:ext uri="{FF2B5EF4-FFF2-40B4-BE49-F238E27FC236}">
                <a16:creationId xmlns:a16="http://schemas.microsoft.com/office/drawing/2014/main" id="{2B414B17-049C-ABD5-4C65-33BE8191CECE}"/>
              </a:ext>
            </a:extLst>
          </p:cNvPr>
          <p:cNvSpPr>
            <a:spLocks noGrp="1" noChangeArrowheads="1"/>
          </p:cNvSpPr>
          <p:nvPr>
            <p:ph type="sldNum" sz="quarter" idx="1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lnSpc>
                <a:spcPct val="90000"/>
              </a:lnSpc>
              <a:spcBef>
                <a:spcPts val="1000"/>
              </a:spcBef>
              <a:buClr>
                <a:schemeClr val="accent2"/>
              </a:buClr>
              <a:buSzPct val="75000"/>
              <a:buFont typeface="Arial" panose="020B0604020202020204" pitchFamily="34" charset="0"/>
              <a:defRPr sz="1600">
                <a:solidFill>
                  <a:schemeClr val="tx1"/>
                </a:solidFill>
                <a:latin typeface="Calibri" panose="020F0502020204030204" pitchFamily="34" charset="0"/>
              </a:defRPr>
            </a:lvl1pPr>
            <a:lvl2pPr marL="742950" indent="-28575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2pPr>
            <a:lvl3pPr marL="11430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3pPr>
            <a:lvl4pPr marL="16002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4pPr>
            <a:lvl5pPr marL="20574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9pPr>
          </a:lstStyle>
          <a:p>
            <a:pPr fontAlgn="base">
              <a:lnSpc>
                <a:spcPct val="100000"/>
              </a:lnSpc>
              <a:spcBef>
                <a:spcPct val="0"/>
              </a:spcBef>
              <a:spcAft>
                <a:spcPct val="0"/>
              </a:spcAft>
              <a:buClrTx/>
              <a:buSzTx/>
              <a:buFontTx/>
              <a:buNone/>
            </a:pPr>
            <a:fld id="{E843220A-BE4D-4F65-8EE2-3EC676F67839}" type="slidenum">
              <a:rPr lang="en-US" altLang="en-US" sz="1200" smtClean="0">
                <a:latin typeface="Raleway" pitchFamily="2" charset="0"/>
              </a:rPr>
              <a:pPr fontAlgn="base">
                <a:lnSpc>
                  <a:spcPct val="100000"/>
                </a:lnSpc>
                <a:spcBef>
                  <a:spcPct val="0"/>
                </a:spcBef>
                <a:spcAft>
                  <a:spcPct val="0"/>
                </a:spcAft>
                <a:buClrTx/>
                <a:buSzTx/>
                <a:buFontTx/>
                <a:buNone/>
              </a:pPr>
              <a:t>36</a:t>
            </a:fld>
            <a:endParaRPr lang="en-US" altLang="en-US" sz="1200">
              <a:latin typeface="Raleway" pitchFamily="2" charset="0"/>
            </a:endParaRPr>
          </a:p>
        </p:txBody>
      </p:sp>
      <p:sp>
        <p:nvSpPr>
          <p:cNvPr id="62470" name="Footer Placeholder 5">
            <a:extLst>
              <a:ext uri="{FF2B5EF4-FFF2-40B4-BE49-F238E27FC236}">
                <a16:creationId xmlns:a16="http://schemas.microsoft.com/office/drawing/2014/main" id="{B12509A4-4133-9EEF-3F8E-7A6142D64068}"/>
              </a:ext>
            </a:extLst>
          </p:cNvPr>
          <p:cNvSpPr>
            <a:spLocks noGrp="1" noChangeArrowheads="1"/>
          </p:cNvSpPr>
          <p:nvPr>
            <p:ph type="ftr" sz="quarter" idx="16"/>
          </p:nvPr>
        </p:nvSpPr>
        <p:spPr bwMode="auto">
          <a:xfrm>
            <a:off x="828675" y="6291263"/>
            <a:ext cx="4886325" cy="3651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0" compatLnSpc="1">
            <a:prstTxWarp prst="textNoShape">
              <a:avLst/>
            </a:prstTxWarp>
          </a:bodyPr>
          <a:lstStyle>
            <a:lvl1pPr>
              <a:lnSpc>
                <a:spcPct val="90000"/>
              </a:lnSpc>
              <a:spcBef>
                <a:spcPts val="1000"/>
              </a:spcBef>
              <a:buClr>
                <a:schemeClr val="accent2"/>
              </a:buClr>
              <a:buSzPct val="75000"/>
              <a:buFont typeface="Arial" panose="020B0604020202020204" pitchFamily="34" charset="0"/>
              <a:defRPr sz="1600">
                <a:solidFill>
                  <a:schemeClr val="tx1"/>
                </a:solidFill>
                <a:latin typeface="Calibri" panose="020F0502020204030204" pitchFamily="34" charset="0"/>
              </a:defRPr>
            </a:lvl1pPr>
            <a:lvl2pPr marL="742950" indent="-28575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2pPr>
            <a:lvl3pPr marL="11430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3pPr>
            <a:lvl4pPr marL="16002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4pPr>
            <a:lvl5pPr marL="20574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9pPr>
          </a:lstStyle>
          <a:p>
            <a:pPr fontAlgn="base">
              <a:lnSpc>
                <a:spcPct val="100000"/>
              </a:lnSpc>
              <a:spcBef>
                <a:spcPct val="0"/>
              </a:spcBef>
              <a:spcAft>
                <a:spcPct val="0"/>
              </a:spcAft>
              <a:buClrTx/>
              <a:buSzTx/>
              <a:buFontTx/>
              <a:buNone/>
            </a:pPr>
            <a:r>
              <a:rPr lang="en-US" altLang="en-US" sz="1200">
                <a:latin typeface="Raleway" pitchFamily="2" charset="0"/>
              </a:rPr>
              <a:t>Module 3</a:t>
            </a:r>
          </a:p>
        </p:txBody>
      </p:sp>
    </p:spTree>
    <p:custDataLst>
      <p:tags r:id="rId1"/>
    </p:custData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B3E4C422-E56D-6FDE-461D-4CC4D02FAC93}"/>
              </a:ext>
            </a:extLst>
          </p:cNvPr>
          <p:cNvSpPr txBox="1">
            <a:spLocks noGrp="1"/>
          </p:cNvSpPr>
          <p:nvPr>
            <p:ph type="title" idx="4294967295"/>
          </p:nvPr>
        </p:nvSpPr>
        <p:spPr>
          <a:xfrm>
            <a:off x="457200" y="273050"/>
            <a:ext cx="11276013" cy="931863"/>
          </a:xfrm>
        </p:spPr>
        <p:txBody>
          <a:bodyPr rot="0" spcFirstLastPara="0" vertOverflow="overflow" horzOverflow="overflow" spcCol="0" rtlCol="0" fromWordArt="0" forceAA="0">
            <a:noAutofit/>
          </a:bodyPr>
          <a:lstStyle>
            <a:lvl1pPr algn="l" defTabSz="914400" rtl="0" eaLnBrk="1" latinLnBrk="0" hangingPunct="1">
              <a:lnSpc>
                <a:spcPct val="90000"/>
              </a:lnSpc>
              <a:spcBef>
                <a:spcPct val="0"/>
              </a:spcBef>
              <a:buNone/>
              <a:defRPr sz="3200" b="1" i="0" kern="1200">
                <a:solidFill>
                  <a:schemeClr val="bg1"/>
                </a:solidFill>
                <a:latin typeface="+mn-lt"/>
                <a:ea typeface="+mj-ea"/>
                <a:cs typeface="Calibri" panose="020F0502020204030204" pitchFamily="34" charset="0"/>
              </a:defRPr>
            </a:lvl1pPr>
          </a:lstStyle>
          <a:p>
            <a:pPr fontAlgn="auto">
              <a:spcAft>
                <a:spcPts val="0"/>
              </a:spcAft>
              <a:defRPr/>
            </a:pPr>
            <a:r>
              <a:rPr lang="en-CA">
                <a:effectLst>
                  <a:outerShdw blurRad="38100" dist="38100" dir="2700000" algn="tl">
                    <a:srgbClr val="000000">
                      <a:alpha val="43137"/>
                    </a:srgbClr>
                  </a:outerShdw>
                </a:effectLst>
                <a:latin typeface="Raleway"/>
                <a:cs typeface="Calibri"/>
              </a:rPr>
              <a:t>Scenario Stage 2:</a:t>
            </a:r>
            <a:br>
              <a:rPr lang="en-CA" sz="3600">
                <a:effectLst>
                  <a:outerShdw blurRad="38100" dist="38100" dir="2700000" algn="tl">
                    <a:srgbClr val="000000">
                      <a:alpha val="43137"/>
                    </a:srgbClr>
                  </a:outerShdw>
                </a:effectLst>
                <a:latin typeface="Raleway" pitchFamily="2" charset="0"/>
              </a:rPr>
            </a:br>
            <a:r>
              <a:rPr lang="en-CA" sz="2000">
                <a:effectLst>
                  <a:outerShdw blurRad="38100" dist="38100" dir="2700000" algn="tl">
                    <a:srgbClr val="000000">
                      <a:alpha val="43137"/>
                    </a:srgbClr>
                  </a:outerShdw>
                </a:effectLst>
                <a:latin typeface="Raleway"/>
                <a:cs typeface="Calibri"/>
              </a:rPr>
              <a:t>Change in Command Model</a:t>
            </a:r>
            <a:endParaRPr lang="en-CA" sz="3600">
              <a:effectLst>
                <a:outerShdw blurRad="38100" dist="38100" dir="2700000" algn="tl">
                  <a:srgbClr val="000000">
                    <a:alpha val="43137"/>
                  </a:srgbClr>
                </a:outerShdw>
              </a:effectLst>
              <a:latin typeface="Raleway"/>
              <a:cs typeface="Calibri"/>
            </a:endParaRPr>
          </a:p>
        </p:txBody>
      </p:sp>
      <p:sp>
        <p:nvSpPr>
          <p:cNvPr id="64515" name="Content Placeholder 3">
            <a:extLst>
              <a:ext uri="{FF2B5EF4-FFF2-40B4-BE49-F238E27FC236}">
                <a16:creationId xmlns:a16="http://schemas.microsoft.com/office/drawing/2014/main" id="{3DB2A553-CB82-901A-9BB6-FF26930775EE}"/>
              </a:ext>
            </a:extLst>
          </p:cNvPr>
          <p:cNvSpPr>
            <a:spLocks noGrp="1" noChangeArrowheads="1"/>
          </p:cNvSpPr>
          <p:nvPr>
            <p:ph idx="1"/>
          </p:nvPr>
        </p:nvSpPr>
        <p:spPr>
          <a:xfrm>
            <a:off x="461963" y="1366838"/>
            <a:ext cx="6424612" cy="5376862"/>
          </a:xfrm>
        </p:spPr>
        <p:txBody>
          <a:bodyPr/>
          <a:lstStyle/>
          <a:p>
            <a:pPr eaLnBrk="1" hangingPunct="1">
              <a:lnSpc>
                <a:spcPct val="100000"/>
              </a:lnSpc>
              <a:spcBef>
                <a:spcPct val="0"/>
              </a:spcBef>
            </a:pPr>
            <a:r>
              <a:rPr lang="en-CA" altLang="en-US" dirty="0">
                <a:latin typeface="Raleway" pitchFamily="2" charset="0"/>
                <a:cs typeface="Arial" panose="020B0604020202020204" pitchFamily="34" charset="0"/>
              </a:rPr>
              <a:t>The spread of the fires endangers people along several sections of the local highways and threatens to jump the roads into thousands of acres of Crown Lands that spread into adjoining communities. </a:t>
            </a:r>
          </a:p>
          <a:p>
            <a:pPr eaLnBrk="1" hangingPunct="1">
              <a:lnSpc>
                <a:spcPct val="100000"/>
              </a:lnSpc>
              <a:spcBef>
                <a:spcPct val="0"/>
              </a:spcBef>
            </a:pPr>
            <a:endParaRPr lang="en-CA" altLang="en-US" dirty="0">
              <a:latin typeface="Raleway" pitchFamily="2" charset="0"/>
              <a:cs typeface="Arial" panose="020B0604020202020204" pitchFamily="34" charset="0"/>
            </a:endParaRPr>
          </a:p>
          <a:p>
            <a:pPr eaLnBrk="1" hangingPunct="1">
              <a:lnSpc>
                <a:spcPct val="100000"/>
              </a:lnSpc>
              <a:spcBef>
                <a:spcPct val="0"/>
              </a:spcBef>
            </a:pPr>
            <a:r>
              <a:rPr lang="en-CA" altLang="en-US" dirty="0">
                <a:latin typeface="Raleway" pitchFamily="2" charset="0"/>
                <a:cs typeface="Arial" panose="020B0604020202020204" pitchFamily="34" charset="0"/>
              </a:rPr>
              <a:t>Alerted to the threat by the Incident Commander, an MNR representative arrives to join Command. The IC considers closing all the roads in case widespread evacuations become necessary. </a:t>
            </a:r>
          </a:p>
          <a:p>
            <a:pPr eaLnBrk="1" hangingPunct="1">
              <a:lnSpc>
                <a:spcPct val="100000"/>
              </a:lnSpc>
              <a:spcBef>
                <a:spcPct val="0"/>
              </a:spcBef>
            </a:pPr>
            <a:endParaRPr lang="en-CA" altLang="en-US" dirty="0">
              <a:latin typeface="Raleway" pitchFamily="2" charset="0"/>
              <a:cs typeface="Arial" panose="020B0604020202020204" pitchFamily="34" charset="0"/>
            </a:endParaRPr>
          </a:p>
          <a:p>
            <a:pPr eaLnBrk="1" hangingPunct="1">
              <a:lnSpc>
                <a:spcPct val="100000"/>
              </a:lnSpc>
              <a:spcBef>
                <a:spcPct val="0"/>
              </a:spcBef>
            </a:pPr>
            <a:r>
              <a:rPr lang="en-CA" altLang="en-US" dirty="0">
                <a:latin typeface="Raleway" pitchFamily="2" charset="0"/>
                <a:cs typeface="Arial" panose="020B0604020202020204" pitchFamily="34" charset="0"/>
              </a:rPr>
              <a:t>Considering the potential impact on adjoining communities, he calls for additional planning resources and works with two senior police officers, one from an adjoining community, to decide how best to divert traffic and relocate evacuees, if necessary. With these changes, Command switches from Single Command to </a:t>
            </a:r>
            <a:r>
              <a:rPr lang="en-CA" altLang="en-US" b="1" dirty="0">
                <a:latin typeface="Raleway" pitchFamily="2" charset="0"/>
                <a:cs typeface="Arial" panose="020B0604020202020204" pitchFamily="34" charset="0"/>
              </a:rPr>
              <a:t>Unified Command.</a:t>
            </a:r>
            <a:endParaRPr lang="en-CA" altLang="en-US" b="1" dirty="0">
              <a:latin typeface="Raleway" pitchFamily="2" charset="0"/>
            </a:endParaRPr>
          </a:p>
        </p:txBody>
      </p:sp>
      <p:sp>
        <p:nvSpPr>
          <p:cNvPr id="7" name="Content Placeholder 3">
            <a:extLst>
              <a:ext uri="{FF2B5EF4-FFF2-40B4-BE49-F238E27FC236}">
                <a16:creationId xmlns:a16="http://schemas.microsoft.com/office/drawing/2014/main" id="{26FBCD71-18FC-5BCB-F3CA-3F2F05103554}"/>
              </a:ext>
            </a:extLst>
          </p:cNvPr>
          <p:cNvSpPr txBox="1">
            <a:spLocks/>
          </p:cNvSpPr>
          <p:nvPr/>
        </p:nvSpPr>
        <p:spPr>
          <a:xfrm>
            <a:off x="6972300" y="1366838"/>
            <a:ext cx="5056188" cy="4681537"/>
          </a:xfrm>
          <a:prstGeom prst="rect">
            <a:avLst/>
          </a:prstGeom>
          <a:solidFill>
            <a:schemeClr val="accent2">
              <a:lumMod val="20000"/>
              <a:lumOff val="80000"/>
            </a:schemeClr>
          </a:solidFill>
          <a:ln>
            <a:noFill/>
          </a:ln>
          <a:effectLst>
            <a:outerShdw blurRad="50800" dist="38100" dir="2700000" algn="tl" rotWithShape="0">
              <a:prstClr val="black">
                <a:alpha val="40000"/>
              </a:prstClr>
            </a:outerShdw>
          </a:effectLst>
        </p:spPr>
        <p:style>
          <a:lnRef idx="1">
            <a:schemeClr val="accent2"/>
          </a:lnRef>
          <a:fillRef idx="2">
            <a:schemeClr val="accent2"/>
          </a:fillRef>
          <a:effectRef idx="1">
            <a:schemeClr val="accent2"/>
          </a:effectRef>
          <a:fontRef idx="minor">
            <a:schemeClr val="dk1"/>
          </a:fontRef>
        </p:style>
        <p:txBody>
          <a:bodyPr>
            <a:normAutofit/>
          </a:bodyPr>
          <a:lstStyle>
            <a:lvl1pPr marL="0" indent="0" algn="l" defTabSz="914400" rtl="0" eaLnBrk="1" latinLnBrk="0" hangingPunct="1">
              <a:lnSpc>
                <a:spcPct val="90000"/>
              </a:lnSpc>
              <a:spcBef>
                <a:spcPts val="1000"/>
              </a:spcBef>
              <a:buClr>
                <a:schemeClr val="accent2"/>
              </a:buClr>
              <a:buSzPct val="75000"/>
              <a:buFont typeface="Arial" panose="020B0604020202020204" pitchFamily="34" charset="0"/>
              <a:buNone/>
              <a:defRPr sz="1800" kern="1200">
                <a:solidFill>
                  <a:schemeClr val="dk1"/>
                </a:solidFill>
                <a:latin typeface="Raleway" panose="00000500000000000000" pitchFamily="50" charset="0"/>
                <a:ea typeface="+mn-ea"/>
                <a:cs typeface="+mn-cs"/>
              </a:defRPr>
            </a:lvl1pPr>
            <a:lvl2pPr marL="685800" indent="-228600" algn="l" defTabSz="914400" rtl="0" eaLnBrk="1" latinLnBrk="0" hangingPunct="1">
              <a:lnSpc>
                <a:spcPct val="90000"/>
              </a:lnSpc>
              <a:spcBef>
                <a:spcPts val="500"/>
              </a:spcBef>
              <a:buClr>
                <a:schemeClr val="accent2"/>
              </a:buClr>
              <a:buSzPct val="75000"/>
              <a:buFont typeface="Arial" panose="020B0604020202020204" pitchFamily="34" charset="0"/>
              <a:buChar char="•"/>
              <a:defRPr sz="1800" kern="1200">
                <a:solidFill>
                  <a:schemeClr val="dk1"/>
                </a:solidFill>
                <a:latin typeface="Raleway" panose="00000500000000000000" pitchFamily="50" charset="0"/>
                <a:ea typeface="+mn-ea"/>
                <a:cs typeface="+mn-cs"/>
              </a:defRPr>
            </a:lvl2pPr>
            <a:lvl3pPr marL="1143000" indent="-228600" algn="l" defTabSz="914400" rtl="0" eaLnBrk="1" latinLnBrk="0" hangingPunct="1">
              <a:lnSpc>
                <a:spcPct val="90000"/>
              </a:lnSpc>
              <a:spcBef>
                <a:spcPts val="500"/>
              </a:spcBef>
              <a:buClr>
                <a:schemeClr val="accent2"/>
              </a:buClr>
              <a:buSzPct val="75000"/>
              <a:buFont typeface="Arial" panose="020B0604020202020204" pitchFamily="34" charset="0"/>
              <a:buChar char="•"/>
              <a:defRPr sz="1800" kern="1200">
                <a:solidFill>
                  <a:schemeClr val="dk1"/>
                </a:solidFill>
                <a:latin typeface="Raleway" panose="00000500000000000000" pitchFamily="50" charset="0"/>
                <a:ea typeface="+mn-ea"/>
                <a:cs typeface="+mn-cs"/>
              </a:defRPr>
            </a:lvl3pPr>
            <a:lvl4pPr marL="1600200" indent="-228600" algn="l" defTabSz="914400" rtl="0" eaLnBrk="1" latinLnBrk="0" hangingPunct="1">
              <a:lnSpc>
                <a:spcPct val="90000"/>
              </a:lnSpc>
              <a:spcBef>
                <a:spcPts val="500"/>
              </a:spcBef>
              <a:buClr>
                <a:schemeClr val="accent2"/>
              </a:buClr>
              <a:buSzPct val="75000"/>
              <a:buFont typeface="Arial" panose="020B0604020202020204" pitchFamily="34" charset="0"/>
              <a:buChar char="•"/>
              <a:defRPr sz="1800" kern="1200">
                <a:solidFill>
                  <a:schemeClr val="dk1"/>
                </a:solidFill>
                <a:latin typeface="Raleway" panose="00000500000000000000" pitchFamily="50" charset="0"/>
                <a:ea typeface="+mn-ea"/>
                <a:cs typeface="+mn-cs"/>
              </a:defRPr>
            </a:lvl4pPr>
            <a:lvl5pPr marL="2057400" indent="-228600" algn="l" defTabSz="914400" rtl="0" eaLnBrk="1" latinLnBrk="0" hangingPunct="1">
              <a:lnSpc>
                <a:spcPct val="90000"/>
              </a:lnSpc>
              <a:spcBef>
                <a:spcPts val="500"/>
              </a:spcBef>
              <a:buClr>
                <a:schemeClr val="accent2"/>
              </a:buClr>
              <a:buSzPct val="75000"/>
              <a:buFont typeface="Arial" panose="020B0604020202020204" pitchFamily="34" charset="0"/>
              <a:buChar char="•"/>
              <a:defRPr sz="1800" kern="1200">
                <a:solidFill>
                  <a:schemeClr val="dk1"/>
                </a:solidFill>
                <a:latin typeface="Raleway" panose="00000500000000000000" pitchFamily="50"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9pPr>
          </a:lstStyle>
          <a:p>
            <a:pPr>
              <a:spcAft>
                <a:spcPts val="0"/>
              </a:spcAft>
              <a:defRPr/>
            </a:pPr>
            <a:r>
              <a:rPr lang="en-US" b="1" dirty="0">
                <a:solidFill>
                  <a:schemeClr val="tx1"/>
                </a:solidFill>
                <a:latin typeface="Raleway" pitchFamily="2" charset="0"/>
              </a:rPr>
              <a:t>Unified Command</a:t>
            </a:r>
            <a:r>
              <a:rPr lang="en-US" dirty="0">
                <a:solidFill>
                  <a:schemeClr val="tx1"/>
                </a:solidFill>
                <a:latin typeface="Raleway" pitchFamily="2" charset="0"/>
              </a:rPr>
              <a:t> </a:t>
            </a:r>
          </a:p>
          <a:p>
            <a:pPr>
              <a:spcAft>
                <a:spcPts val="0"/>
              </a:spcAft>
              <a:defRPr/>
            </a:pPr>
            <a:r>
              <a:rPr lang="en-US" dirty="0">
                <a:solidFill>
                  <a:schemeClr val="tx1"/>
                </a:solidFill>
                <a:latin typeface="Raleway" pitchFamily="2" charset="0"/>
              </a:rPr>
              <a:t>Unified Command (or Unified Coordination) </a:t>
            </a:r>
            <a:r>
              <a:rPr lang="en-CA" dirty="0">
                <a:solidFill>
                  <a:schemeClr val="tx1"/>
                </a:solidFill>
                <a:latin typeface="Raleway" pitchFamily="2" charset="0"/>
              </a:rPr>
              <a:t>is when management of an incident is shared between two or more lead organizations or jurisdictions, guided by common objectives, strategies, and tactics.</a:t>
            </a:r>
            <a:r>
              <a:rPr lang="en-US" dirty="0">
                <a:solidFill>
                  <a:schemeClr val="tx1"/>
                </a:solidFill>
                <a:latin typeface="Raleway" pitchFamily="2" charset="0"/>
              </a:rPr>
              <a:t> It can be established when any of following conditions exist:</a:t>
            </a:r>
          </a:p>
          <a:p>
            <a:pPr marL="285750" indent="-285750">
              <a:spcAft>
                <a:spcPts val="0"/>
              </a:spcAft>
              <a:buFont typeface="Arial" panose="020B0604020202020204" pitchFamily="34" charset="0"/>
              <a:buChar char="•"/>
              <a:defRPr/>
            </a:pPr>
            <a:r>
              <a:rPr lang="en-US" dirty="0">
                <a:solidFill>
                  <a:schemeClr val="tx1"/>
                </a:solidFill>
                <a:latin typeface="Raleway" pitchFamily="2" charset="0"/>
              </a:rPr>
              <a:t>Organizations have an existing agreement to share command,</a:t>
            </a:r>
          </a:p>
          <a:p>
            <a:pPr marL="285750" indent="-285750">
              <a:spcAft>
                <a:spcPts val="0"/>
              </a:spcAft>
              <a:buFont typeface="Arial" panose="020B0604020202020204" pitchFamily="34" charset="0"/>
              <a:buChar char="•"/>
              <a:defRPr/>
            </a:pPr>
            <a:r>
              <a:rPr lang="en-US" dirty="0">
                <a:solidFill>
                  <a:schemeClr val="tx1"/>
                </a:solidFill>
                <a:latin typeface="Raleway" pitchFamily="2" charset="0"/>
              </a:rPr>
              <a:t>The lead organization decides that a joint-approach will be more effective, </a:t>
            </a:r>
          </a:p>
          <a:p>
            <a:pPr marL="285750" indent="-285750">
              <a:spcAft>
                <a:spcPts val="0"/>
              </a:spcAft>
              <a:buFont typeface="Arial" panose="020B0604020202020204" pitchFamily="34" charset="0"/>
              <a:buChar char="•"/>
              <a:defRPr/>
            </a:pPr>
            <a:r>
              <a:rPr lang="en-US" dirty="0">
                <a:solidFill>
                  <a:schemeClr val="tx1"/>
                </a:solidFill>
                <a:latin typeface="Raleway" pitchFamily="2" charset="0"/>
              </a:rPr>
              <a:t>Organizations have overlapping jurisdiction and/or a legislative requirement that requires them to be in command, </a:t>
            </a:r>
          </a:p>
          <a:p>
            <a:pPr marL="285750" indent="-285750">
              <a:spcAft>
                <a:spcPts val="0"/>
              </a:spcAft>
              <a:buFont typeface="Arial" panose="020B0604020202020204" pitchFamily="34" charset="0"/>
              <a:buChar char="•"/>
              <a:defRPr/>
            </a:pPr>
            <a:r>
              <a:rPr lang="en-US" dirty="0">
                <a:solidFill>
                  <a:schemeClr val="tx1"/>
                </a:solidFill>
                <a:latin typeface="Raleway" pitchFamily="2" charset="0"/>
              </a:rPr>
              <a:t>Incident response organizations cannot agree about who should assume.  </a:t>
            </a:r>
          </a:p>
        </p:txBody>
      </p:sp>
      <p:sp>
        <p:nvSpPr>
          <p:cNvPr id="64517" name="Slide Number Placeholder 4">
            <a:extLst>
              <a:ext uri="{FF2B5EF4-FFF2-40B4-BE49-F238E27FC236}">
                <a16:creationId xmlns:a16="http://schemas.microsoft.com/office/drawing/2014/main" id="{5947B498-9D01-7C12-3A3B-4B88D407D55B}"/>
              </a:ext>
            </a:extLst>
          </p:cNvPr>
          <p:cNvSpPr>
            <a:spLocks noGrp="1" noChangeArrowheads="1"/>
          </p:cNvSpPr>
          <p:nvPr>
            <p:ph type="sldNum" sz="quarter" idx="14"/>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lnSpc>
                <a:spcPct val="90000"/>
              </a:lnSpc>
              <a:spcBef>
                <a:spcPts val="1000"/>
              </a:spcBef>
              <a:buClr>
                <a:schemeClr val="accent2"/>
              </a:buClr>
              <a:buSzPct val="75000"/>
              <a:buFont typeface="Arial" panose="020B0604020202020204" pitchFamily="34" charset="0"/>
              <a:defRPr sz="1600">
                <a:solidFill>
                  <a:schemeClr val="tx1"/>
                </a:solidFill>
                <a:latin typeface="Calibri" panose="020F0502020204030204" pitchFamily="34" charset="0"/>
              </a:defRPr>
            </a:lvl1pPr>
            <a:lvl2pPr marL="742950" indent="-28575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2pPr>
            <a:lvl3pPr marL="11430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3pPr>
            <a:lvl4pPr marL="16002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4pPr>
            <a:lvl5pPr marL="20574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9pPr>
          </a:lstStyle>
          <a:p>
            <a:pPr fontAlgn="base">
              <a:lnSpc>
                <a:spcPct val="100000"/>
              </a:lnSpc>
              <a:spcBef>
                <a:spcPct val="0"/>
              </a:spcBef>
              <a:spcAft>
                <a:spcPct val="0"/>
              </a:spcAft>
              <a:buClrTx/>
              <a:buSzTx/>
              <a:buFontTx/>
              <a:buNone/>
            </a:pPr>
            <a:fld id="{3887239C-4AEA-44E8-A5C7-0BA30EAA5608}" type="slidenum">
              <a:rPr lang="en-US" altLang="en-US" sz="1200" smtClean="0">
                <a:latin typeface="Raleway" pitchFamily="2" charset="0"/>
              </a:rPr>
              <a:pPr fontAlgn="base">
                <a:lnSpc>
                  <a:spcPct val="100000"/>
                </a:lnSpc>
                <a:spcBef>
                  <a:spcPct val="0"/>
                </a:spcBef>
                <a:spcAft>
                  <a:spcPct val="0"/>
                </a:spcAft>
                <a:buClrTx/>
                <a:buSzTx/>
                <a:buFontTx/>
                <a:buNone/>
              </a:pPr>
              <a:t>37</a:t>
            </a:fld>
            <a:endParaRPr lang="en-US" altLang="en-US" sz="1200">
              <a:latin typeface="Raleway" pitchFamily="2" charset="0"/>
            </a:endParaRPr>
          </a:p>
        </p:txBody>
      </p:sp>
      <p:sp>
        <p:nvSpPr>
          <p:cNvPr id="64518" name="Footer Placeholder 5">
            <a:extLst>
              <a:ext uri="{FF2B5EF4-FFF2-40B4-BE49-F238E27FC236}">
                <a16:creationId xmlns:a16="http://schemas.microsoft.com/office/drawing/2014/main" id="{624E2412-5073-303E-516A-113465355E18}"/>
              </a:ext>
            </a:extLst>
          </p:cNvPr>
          <p:cNvSpPr>
            <a:spLocks noGrp="1" noChangeArrowheads="1"/>
          </p:cNvSpPr>
          <p:nvPr>
            <p:ph type="ftr" sz="quarter" idx="15"/>
          </p:nvPr>
        </p:nvSpPr>
        <p:spPr bwMode="auto">
          <a:xfrm>
            <a:off x="974725" y="6378575"/>
            <a:ext cx="5121275" cy="3651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0" compatLnSpc="1">
            <a:prstTxWarp prst="textNoShape">
              <a:avLst/>
            </a:prstTxWarp>
          </a:bodyPr>
          <a:lstStyle>
            <a:lvl1pPr>
              <a:lnSpc>
                <a:spcPct val="90000"/>
              </a:lnSpc>
              <a:spcBef>
                <a:spcPts val="1000"/>
              </a:spcBef>
              <a:buClr>
                <a:schemeClr val="accent2"/>
              </a:buClr>
              <a:buSzPct val="75000"/>
              <a:buFont typeface="Arial" panose="020B0604020202020204" pitchFamily="34" charset="0"/>
              <a:defRPr sz="1600">
                <a:solidFill>
                  <a:schemeClr val="tx1"/>
                </a:solidFill>
                <a:latin typeface="Calibri" panose="020F0502020204030204" pitchFamily="34" charset="0"/>
              </a:defRPr>
            </a:lvl1pPr>
            <a:lvl2pPr marL="742950" indent="-28575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2pPr>
            <a:lvl3pPr marL="11430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3pPr>
            <a:lvl4pPr marL="16002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4pPr>
            <a:lvl5pPr marL="20574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9pPr>
          </a:lstStyle>
          <a:p>
            <a:pPr fontAlgn="base">
              <a:lnSpc>
                <a:spcPct val="100000"/>
              </a:lnSpc>
              <a:spcBef>
                <a:spcPct val="0"/>
              </a:spcBef>
              <a:spcAft>
                <a:spcPct val="0"/>
              </a:spcAft>
              <a:buClrTx/>
              <a:buSzTx/>
              <a:buFontTx/>
              <a:buNone/>
            </a:pPr>
            <a:r>
              <a:rPr lang="en-US" altLang="en-US" sz="1200">
                <a:latin typeface="Raleway" pitchFamily="2" charset="0"/>
              </a:rPr>
              <a:t>Module 3</a:t>
            </a:r>
          </a:p>
        </p:txBody>
      </p:sp>
    </p:spTree>
    <p:custDataLst>
      <p:tags r:id="rId1"/>
    </p:custData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A7D6070-5D9D-0152-A193-23E746A53DB7}"/>
              </a:ext>
            </a:extLst>
          </p:cNvPr>
          <p:cNvSpPr>
            <a:spLocks noGrp="1"/>
          </p:cNvSpPr>
          <p:nvPr>
            <p:ph type="title"/>
          </p:nvPr>
        </p:nvSpPr>
        <p:spPr>
          <a:xfrm>
            <a:off x="461963" y="254000"/>
            <a:ext cx="11274425" cy="865188"/>
          </a:xfrm>
        </p:spPr>
        <p:txBody>
          <a:bodyPr rtlCol="0">
            <a:normAutofit/>
          </a:bodyPr>
          <a:lstStyle/>
          <a:p>
            <a:pPr eaLnBrk="1" fontAlgn="auto" hangingPunct="1">
              <a:spcAft>
                <a:spcPts val="0"/>
              </a:spcAft>
              <a:defRPr/>
            </a:pPr>
            <a:r>
              <a:rPr lang="en-CA"/>
              <a:t>Scenario Stage 2:</a:t>
            </a:r>
            <a:br>
              <a:rPr lang="en-CA"/>
            </a:br>
            <a:r>
              <a:rPr lang="en-CA" sz="2000"/>
              <a:t>A Formal Planning Cycle is Established</a:t>
            </a:r>
            <a:endParaRPr lang="en-CA"/>
          </a:p>
        </p:txBody>
      </p:sp>
      <p:sp>
        <p:nvSpPr>
          <p:cNvPr id="65539" name="Content Placeholder 3">
            <a:extLst>
              <a:ext uri="{FF2B5EF4-FFF2-40B4-BE49-F238E27FC236}">
                <a16:creationId xmlns:a16="http://schemas.microsoft.com/office/drawing/2014/main" id="{7ACB834A-6A35-3045-2BBC-70173C761B6B}"/>
              </a:ext>
            </a:extLst>
          </p:cNvPr>
          <p:cNvSpPr>
            <a:spLocks noGrp="1" noChangeArrowheads="1"/>
          </p:cNvSpPr>
          <p:nvPr>
            <p:ph idx="1"/>
          </p:nvPr>
        </p:nvSpPr>
        <p:spPr>
          <a:xfrm>
            <a:off x="463550" y="1443038"/>
            <a:ext cx="4471988" cy="3776662"/>
          </a:xfrm>
        </p:spPr>
        <p:txBody>
          <a:bodyPr/>
          <a:lstStyle/>
          <a:p>
            <a:pPr eaLnBrk="1" hangingPunct="1">
              <a:lnSpc>
                <a:spcPct val="115000"/>
              </a:lnSpc>
              <a:spcBef>
                <a:spcPct val="0"/>
              </a:spcBef>
              <a:spcAft>
                <a:spcPts val="1000"/>
              </a:spcAft>
            </a:pPr>
            <a:r>
              <a:rPr lang="en-CA" altLang="en-US">
                <a:latin typeface="Raleway" pitchFamily="2" charset="0"/>
                <a:cs typeface="Arial" panose="020B0604020202020204" pitchFamily="34" charset="0"/>
              </a:rPr>
              <a:t>The Unified Command team establishes a formal </a:t>
            </a:r>
            <a:r>
              <a:rPr lang="en-CA" altLang="en-US" b="1">
                <a:latin typeface="Raleway" pitchFamily="2" charset="0"/>
                <a:cs typeface="Arial" panose="020B0604020202020204" pitchFamily="34" charset="0"/>
              </a:rPr>
              <a:t>Planning Cycle </a:t>
            </a:r>
            <a:r>
              <a:rPr lang="en-CA" altLang="en-US">
                <a:latin typeface="Raleway" pitchFamily="2" charset="0"/>
                <a:cs typeface="Arial" panose="020B0604020202020204" pitchFamily="34" charset="0"/>
              </a:rPr>
              <a:t>consisting of frequent meetings with all incident response organizations. Within the planning cycle, an updated, written Incident Action Plan is produced based on key objectives to be achieved and sets a new </a:t>
            </a:r>
            <a:r>
              <a:rPr lang="en-CA" altLang="en-US" b="1">
                <a:latin typeface="Raleway" pitchFamily="2" charset="0"/>
                <a:cs typeface="Arial" panose="020B0604020202020204" pitchFamily="34" charset="0"/>
              </a:rPr>
              <a:t>Operational Period </a:t>
            </a:r>
            <a:r>
              <a:rPr lang="en-CA" altLang="en-US">
                <a:latin typeface="Raleway" pitchFamily="2" charset="0"/>
                <a:cs typeface="Arial" panose="020B0604020202020204" pitchFamily="34" charset="0"/>
              </a:rPr>
              <a:t>for the IAP.</a:t>
            </a:r>
          </a:p>
        </p:txBody>
      </p:sp>
      <p:sp>
        <p:nvSpPr>
          <p:cNvPr id="7" name="Content Placeholder 3">
            <a:extLst>
              <a:ext uri="{FF2B5EF4-FFF2-40B4-BE49-F238E27FC236}">
                <a16:creationId xmlns:a16="http://schemas.microsoft.com/office/drawing/2014/main" id="{0FD83E4D-166F-CFAE-4948-42233A19246D}"/>
              </a:ext>
            </a:extLst>
          </p:cNvPr>
          <p:cNvSpPr txBox="1">
            <a:spLocks/>
          </p:cNvSpPr>
          <p:nvPr/>
        </p:nvSpPr>
        <p:spPr>
          <a:xfrm>
            <a:off x="5414963" y="1377950"/>
            <a:ext cx="6564312" cy="4691063"/>
          </a:xfrm>
          <a:prstGeom prst="rect">
            <a:avLst/>
          </a:prstGeom>
          <a:solidFill>
            <a:schemeClr val="accent2">
              <a:lumMod val="20000"/>
              <a:lumOff val="80000"/>
            </a:schemeClr>
          </a:solidFill>
          <a:ln>
            <a:noFill/>
          </a:ln>
          <a:effectLst>
            <a:outerShdw blurRad="50800" dist="38100" dir="2700000" algn="tl" rotWithShape="0">
              <a:prstClr val="black">
                <a:alpha val="40000"/>
              </a:prstClr>
            </a:outerShdw>
          </a:effectLst>
        </p:spPr>
        <p:style>
          <a:lnRef idx="1">
            <a:schemeClr val="accent2"/>
          </a:lnRef>
          <a:fillRef idx="2">
            <a:schemeClr val="accent2"/>
          </a:fillRef>
          <a:effectRef idx="1">
            <a:schemeClr val="accent2"/>
          </a:effectRef>
          <a:fontRef idx="minor">
            <a:schemeClr val="dk1"/>
          </a:fontRef>
        </p:style>
        <p:txBody>
          <a:bodyPr/>
          <a:lstStyle>
            <a:lvl1pPr marL="0" indent="0" algn="l" defTabSz="914400" rtl="0" eaLnBrk="1" latinLnBrk="0" hangingPunct="1">
              <a:lnSpc>
                <a:spcPct val="90000"/>
              </a:lnSpc>
              <a:spcBef>
                <a:spcPts val="1000"/>
              </a:spcBef>
              <a:buClr>
                <a:schemeClr val="accent2"/>
              </a:buClr>
              <a:buSzPct val="75000"/>
              <a:buFont typeface="Arial" panose="020B0604020202020204" pitchFamily="34" charset="0"/>
              <a:buNone/>
              <a:defRPr sz="1800" kern="1200">
                <a:solidFill>
                  <a:schemeClr val="dk1"/>
                </a:solidFill>
                <a:latin typeface="Raleway" panose="00000500000000000000" pitchFamily="50" charset="0"/>
                <a:ea typeface="+mn-ea"/>
                <a:cs typeface="+mn-cs"/>
              </a:defRPr>
            </a:lvl1pPr>
            <a:lvl2pPr marL="685800" indent="-228600" algn="l" defTabSz="914400" rtl="0" eaLnBrk="1" latinLnBrk="0" hangingPunct="1">
              <a:lnSpc>
                <a:spcPct val="90000"/>
              </a:lnSpc>
              <a:spcBef>
                <a:spcPts val="500"/>
              </a:spcBef>
              <a:buClr>
                <a:schemeClr val="accent2"/>
              </a:buClr>
              <a:buSzPct val="75000"/>
              <a:buFont typeface="Arial" panose="020B0604020202020204" pitchFamily="34" charset="0"/>
              <a:buChar char="•"/>
              <a:defRPr sz="1800" kern="1200">
                <a:solidFill>
                  <a:schemeClr val="dk1"/>
                </a:solidFill>
                <a:latin typeface="Raleway" panose="00000500000000000000" pitchFamily="50" charset="0"/>
                <a:ea typeface="+mn-ea"/>
                <a:cs typeface="+mn-cs"/>
              </a:defRPr>
            </a:lvl2pPr>
            <a:lvl3pPr marL="1143000" indent="-228600" algn="l" defTabSz="914400" rtl="0" eaLnBrk="1" latinLnBrk="0" hangingPunct="1">
              <a:lnSpc>
                <a:spcPct val="90000"/>
              </a:lnSpc>
              <a:spcBef>
                <a:spcPts val="500"/>
              </a:spcBef>
              <a:buClr>
                <a:schemeClr val="accent2"/>
              </a:buClr>
              <a:buSzPct val="75000"/>
              <a:buFont typeface="Arial" panose="020B0604020202020204" pitchFamily="34" charset="0"/>
              <a:buChar char="•"/>
              <a:defRPr sz="1800" kern="1200">
                <a:solidFill>
                  <a:schemeClr val="dk1"/>
                </a:solidFill>
                <a:latin typeface="Raleway" panose="00000500000000000000" pitchFamily="50" charset="0"/>
                <a:ea typeface="+mn-ea"/>
                <a:cs typeface="+mn-cs"/>
              </a:defRPr>
            </a:lvl3pPr>
            <a:lvl4pPr marL="1600200" indent="-228600" algn="l" defTabSz="914400" rtl="0" eaLnBrk="1" latinLnBrk="0" hangingPunct="1">
              <a:lnSpc>
                <a:spcPct val="90000"/>
              </a:lnSpc>
              <a:spcBef>
                <a:spcPts val="500"/>
              </a:spcBef>
              <a:buClr>
                <a:schemeClr val="accent2"/>
              </a:buClr>
              <a:buSzPct val="75000"/>
              <a:buFont typeface="Arial" panose="020B0604020202020204" pitchFamily="34" charset="0"/>
              <a:buChar char="•"/>
              <a:defRPr sz="1800" kern="1200">
                <a:solidFill>
                  <a:schemeClr val="dk1"/>
                </a:solidFill>
                <a:latin typeface="Raleway" panose="00000500000000000000" pitchFamily="50" charset="0"/>
                <a:ea typeface="+mn-ea"/>
                <a:cs typeface="+mn-cs"/>
              </a:defRPr>
            </a:lvl4pPr>
            <a:lvl5pPr marL="2057400" indent="-228600" algn="l" defTabSz="914400" rtl="0" eaLnBrk="1" latinLnBrk="0" hangingPunct="1">
              <a:lnSpc>
                <a:spcPct val="90000"/>
              </a:lnSpc>
              <a:spcBef>
                <a:spcPts val="500"/>
              </a:spcBef>
              <a:buClr>
                <a:schemeClr val="accent2"/>
              </a:buClr>
              <a:buSzPct val="75000"/>
              <a:buFont typeface="Arial" panose="020B0604020202020204" pitchFamily="34" charset="0"/>
              <a:buChar char="•"/>
              <a:defRPr sz="1800" kern="1200">
                <a:solidFill>
                  <a:schemeClr val="dk1"/>
                </a:solidFill>
                <a:latin typeface="Raleway" panose="00000500000000000000" pitchFamily="50"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9pPr>
          </a:lstStyle>
          <a:p>
            <a:pPr fontAlgn="auto">
              <a:lnSpc>
                <a:spcPct val="115000"/>
              </a:lnSpc>
              <a:spcBef>
                <a:spcPts val="0"/>
              </a:spcBef>
              <a:spcAft>
                <a:spcPts val="0"/>
              </a:spcAft>
              <a:defRPr/>
            </a:pPr>
            <a:r>
              <a:rPr lang="en-US" b="1" dirty="0">
                <a:solidFill>
                  <a:schemeClr val="tx1"/>
                </a:solidFill>
                <a:latin typeface="Raleway" pitchFamily="2" charset="0"/>
                <a:ea typeface="Arial" panose="020B0604020202020204" pitchFamily="34" charset="0"/>
              </a:rPr>
              <a:t>Planning Cycle</a:t>
            </a:r>
            <a:endParaRPr lang="en-US" dirty="0">
              <a:solidFill>
                <a:schemeClr val="tx1"/>
              </a:solidFill>
              <a:latin typeface="Raleway" pitchFamily="2" charset="0"/>
              <a:ea typeface="Arial" panose="020B0604020202020204" pitchFamily="34" charset="0"/>
            </a:endParaRPr>
          </a:p>
          <a:p>
            <a:pPr fontAlgn="auto">
              <a:lnSpc>
                <a:spcPct val="115000"/>
              </a:lnSpc>
              <a:spcBef>
                <a:spcPts val="0"/>
              </a:spcBef>
              <a:spcAft>
                <a:spcPts val="0"/>
              </a:spcAft>
              <a:defRPr/>
            </a:pPr>
            <a:r>
              <a:rPr lang="en-CA" dirty="0">
                <a:solidFill>
                  <a:schemeClr val="tx1"/>
                </a:solidFill>
                <a:latin typeface="Raleway" pitchFamily="2" charset="0"/>
                <a:ea typeface="Arial" panose="020B0604020202020204" pitchFamily="34" charset="0"/>
                <a:cs typeface="Segoe UI" panose="020B0502040204020203" pitchFamily="34" charset="0"/>
              </a:rPr>
              <a:t>A planning cycle is a formal meeting process established by the Incident Commander consisting of a series of meetings and communications like briefings, teleconferences, and situation reports. It facilitates information sharing within the Incident Management Team and results in the development and implementation of an Incident Action Plan.</a:t>
            </a:r>
          </a:p>
          <a:p>
            <a:pPr fontAlgn="auto">
              <a:lnSpc>
                <a:spcPct val="115000"/>
              </a:lnSpc>
              <a:spcBef>
                <a:spcPts val="0"/>
              </a:spcBef>
              <a:spcAft>
                <a:spcPts val="0"/>
              </a:spcAft>
              <a:defRPr/>
            </a:pPr>
            <a:endParaRPr lang="en-US" dirty="0">
              <a:solidFill>
                <a:schemeClr val="tx1"/>
              </a:solidFill>
              <a:latin typeface="Raleway" pitchFamily="2" charset="0"/>
              <a:ea typeface="Arial" panose="020B0604020202020204" pitchFamily="34" charset="0"/>
              <a:cs typeface="Times New Roman" panose="02020603050405020304" pitchFamily="18" charset="0"/>
            </a:endParaRPr>
          </a:p>
          <a:p>
            <a:pPr fontAlgn="auto">
              <a:lnSpc>
                <a:spcPct val="115000"/>
              </a:lnSpc>
              <a:spcBef>
                <a:spcPts val="0"/>
              </a:spcBef>
              <a:spcAft>
                <a:spcPts val="1000"/>
              </a:spcAft>
              <a:defRPr/>
            </a:pPr>
            <a:r>
              <a:rPr lang="en-US" b="1" dirty="0">
                <a:solidFill>
                  <a:schemeClr val="tx1"/>
                </a:solidFill>
                <a:latin typeface="Raleway" pitchFamily="2" charset="0"/>
                <a:ea typeface="Arial" panose="020B0604020202020204" pitchFamily="34" charset="0"/>
              </a:rPr>
              <a:t>Operational Period</a:t>
            </a:r>
          </a:p>
          <a:p>
            <a:pPr fontAlgn="auto">
              <a:lnSpc>
                <a:spcPct val="115000"/>
              </a:lnSpc>
              <a:spcBef>
                <a:spcPts val="0"/>
              </a:spcBef>
              <a:spcAft>
                <a:spcPts val="1000"/>
              </a:spcAft>
              <a:defRPr/>
            </a:pPr>
            <a:r>
              <a:rPr lang="en-US" dirty="0">
                <a:solidFill>
                  <a:schemeClr val="tx1"/>
                </a:solidFill>
                <a:latin typeface="Raleway" pitchFamily="2" charset="0"/>
                <a:ea typeface="Arial" panose="020B0604020202020204" pitchFamily="34" charset="0"/>
              </a:rPr>
              <a:t>The Operational Period is the period of time assigned to achieve the objectives of an Incident Action Plan. It can be of varied length, though usually would not be longer than 24 hours. An Operational Period may be modified or revised if the IAP is altered as circumstances change.</a:t>
            </a:r>
            <a:endParaRPr lang="en-US" dirty="0">
              <a:solidFill>
                <a:schemeClr val="tx1"/>
              </a:solidFill>
              <a:latin typeface="Raleway" pitchFamily="2" charset="0"/>
            </a:endParaRPr>
          </a:p>
        </p:txBody>
      </p:sp>
      <p:sp>
        <p:nvSpPr>
          <p:cNvPr id="65541" name="Slide Number Placeholder 4">
            <a:extLst>
              <a:ext uri="{FF2B5EF4-FFF2-40B4-BE49-F238E27FC236}">
                <a16:creationId xmlns:a16="http://schemas.microsoft.com/office/drawing/2014/main" id="{AC3AABC3-3661-155F-3DDF-4547B1E4CEB2}"/>
              </a:ext>
            </a:extLst>
          </p:cNvPr>
          <p:cNvSpPr>
            <a:spLocks noGrp="1" noChangeArrowheads="1"/>
          </p:cNvSpPr>
          <p:nvPr>
            <p:ph type="sldNum" sz="quarter" idx="14"/>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lnSpc>
                <a:spcPct val="90000"/>
              </a:lnSpc>
              <a:spcBef>
                <a:spcPts val="1000"/>
              </a:spcBef>
              <a:buClr>
                <a:schemeClr val="accent2"/>
              </a:buClr>
              <a:buSzPct val="75000"/>
              <a:buFont typeface="Arial" panose="020B0604020202020204" pitchFamily="34" charset="0"/>
              <a:defRPr sz="1600">
                <a:solidFill>
                  <a:schemeClr val="tx1"/>
                </a:solidFill>
                <a:latin typeface="Calibri" panose="020F0502020204030204" pitchFamily="34" charset="0"/>
              </a:defRPr>
            </a:lvl1pPr>
            <a:lvl2pPr marL="742950" indent="-28575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2pPr>
            <a:lvl3pPr marL="11430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3pPr>
            <a:lvl4pPr marL="16002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4pPr>
            <a:lvl5pPr marL="20574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9pPr>
          </a:lstStyle>
          <a:p>
            <a:pPr fontAlgn="base">
              <a:lnSpc>
                <a:spcPct val="100000"/>
              </a:lnSpc>
              <a:spcBef>
                <a:spcPct val="0"/>
              </a:spcBef>
              <a:spcAft>
                <a:spcPct val="0"/>
              </a:spcAft>
              <a:buClrTx/>
              <a:buSzTx/>
              <a:buFontTx/>
              <a:buNone/>
            </a:pPr>
            <a:fld id="{94EFFCAB-AC30-4536-8CAC-35E60C32D398}" type="slidenum">
              <a:rPr lang="en-US" altLang="en-US" sz="1200" smtClean="0">
                <a:latin typeface="Raleway" pitchFamily="2" charset="0"/>
              </a:rPr>
              <a:pPr fontAlgn="base">
                <a:lnSpc>
                  <a:spcPct val="100000"/>
                </a:lnSpc>
                <a:spcBef>
                  <a:spcPct val="0"/>
                </a:spcBef>
                <a:spcAft>
                  <a:spcPct val="0"/>
                </a:spcAft>
                <a:buClrTx/>
                <a:buSzTx/>
                <a:buFontTx/>
                <a:buNone/>
              </a:pPr>
              <a:t>38</a:t>
            </a:fld>
            <a:endParaRPr lang="en-US" altLang="en-US" sz="1200">
              <a:latin typeface="Raleway" pitchFamily="2" charset="0"/>
            </a:endParaRPr>
          </a:p>
        </p:txBody>
      </p:sp>
      <p:sp>
        <p:nvSpPr>
          <p:cNvPr id="65542" name="Footer Placeholder 5">
            <a:extLst>
              <a:ext uri="{FF2B5EF4-FFF2-40B4-BE49-F238E27FC236}">
                <a16:creationId xmlns:a16="http://schemas.microsoft.com/office/drawing/2014/main" id="{AFE630E6-389A-0B8C-28A8-873BDE1F3270}"/>
              </a:ext>
            </a:extLst>
          </p:cNvPr>
          <p:cNvSpPr>
            <a:spLocks noGrp="1" noChangeArrowheads="1"/>
          </p:cNvSpPr>
          <p:nvPr>
            <p:ph type="ftr" sz="quarter" idx="1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0" compatLnSpc="1">
            <a:prstTxWarp prst="textNoShape">
              <a:avLst/>
            </a:prstTxWarp>
          </a:bodyPr>
          <a:lstStyle>
            <a:lvl1pPr>
              <a:lnSpc>
                <a:spcPct val="90000"/>
              </a:lnSpc>
              <a:spcBef>
                <a:spcPts val="1000"/>
              </a:spcBef>
              <a:buClr>
                <a:schemeClr val="accent2"/>
              </a:buClr>
              <a:buSzPct val="75000"/>
              <a:buFont typeface="Arial" panose="020B0604020202020204" pitchFamily="34" charset="0"/>
              <a:defRPr sz="1600">
                <a:solidFill>
                  <a:schemeClr val="tx1"/>
                </a:solidFill>
                <a:latin typeface="Calibri" panose="020F0502020204030204" pitchFamily="34" charset="0"/>
              </a:defRPr>
            </a:lvl1pPr>
            <a:lvl2pPr marL="742950" indent="-28575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2pPr>
            <a:lvl3pPr marL="11430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3pPr>
            <a:lvl4pPr marL="16002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4pPr>
            <a:lvl5pPr marL="20574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9pPr>
          </a:lstStyle>
          <a:p>
            <a:pPr fontAlgn="base">
              <a:lnSpc>
                <a:spcPct val="100000"/>
              </a:lnSpc>
              <a:spcBef>
                <a:spcPct val="0"/>
              </a:spcBef>
              <a:spcAft>
                <a:spcPct val="0"/>
              </a:spcAft>
              <a:buClrTx/>
              <a:buSzTx/>
              <a:buFontTx/>
              <a:buNone/>
            </a:pPr>
            <a:r>
              <a:rPr lang="en-US" altLang="en-US" sz="1200">
                <a:latin typeface="Raleway" pitchFamily="2" charset="0"/>
              </a:rPr>
              <a:t>Module 3</a:t>
            </a:r>
          </a:p>
        </p:txBody>
      </p:sp>
    </p:spTree>
    <p:custDataLst>
      <p:tags r:id="rId1"/>
    </p:custData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2D75D2-FA3E-451B-6C1C-3DB08817D6C8}"/>
              </a:ext>
            </a:extLst>
          </p:cNvPr>
          <p:cNvSpPr>
            <a:spLocks noGrp="1"/>
          </p:cNvSpPr>
          <p:nvPr>
            <p:ph type="title"/>
          </p:nvPr>
        </p:nvSpPr>
        <p:spPr>
          <a:xfrm>
            <a:off x="461963" y="252413"/>
            <a:ext cx="11274425" cy="866775"/>
          </a:xfrm>
        </p:spPr>
        <p:txBody>
          <a:bodyPr rtlCol="0">
            <a:normAutofit/>
          </a:bodyPr>
          <a:lstStyle/>
          <a:p>
            <a:pPr eaLnBrk="1" fontAlgn="auto" hangingPunct="1">
              <a:spcAft>
                <a:spcPts val="0"/>
              </a:spcAft>
              <a:defRPr/>
            </a:pPr>
            <a:r>
              <a:rPr lang="en-CA" dirty="0"/>
              <a:t>Scenario Stage 2:</a:t>
            </a:r>
            <a:br>
              <a:rPr lang="en-CA" dirty="0"/>
            </a:br>
            <a:r>
              <a:rPr lang="en-CA" sz="2000" dirty="0"/>
              <a:t>New Operational Period</a:t>
            </a:r>
          </a:p>
        </p:txBody>
      </p:sp>
      <p:sp>
        <p:nvSpPr>
          <p:cNvPr id="67587" name="Content Placeholder 3">
            <a:extLst>
              <a:ext uri="{FF2B5EF4-FFF2-40B4-BE49-F238E27FC236}">
                <a16:creationId xmlns:a16="http://schemas.microsoft.com/office/drawing/2014/main" id="{7D3D33BF-AE82-EF37-E661-064ED0BD58F7}"/>
              </a:ext>
            </a:extLst>
          </p:cNvPr>
          <p:cNvSpPr>
            <a:spLocks noGrp="1" noChangeArrowheads="1"/>
          </p:cNvSpPr>
          <p:nvPr>
            <p:ph idx="1"/>
          </p:nvPr>
        </p:nvSpPr>
        <p:spPr>
          <a:xfrm>
            <a:off x="285750" y="1443038"/>
            <a:ext cx="7448550" cy="4729162"/>
          </a:xfrm>
        </p:spPr>
        <p:txBody>
          <a:bodyPr/>
          <a:lstStyle/>
          <a:p>
            <a:pPr eaLnBrk="1" hangingPunct="1">
              <a:lnSpc>
                <a:spcPct val="100000"/>
              </a:lnSpc>
              <a:spcBef>
                <a:spcPts val="600"/>
              </a:spcBef>
            </a:pPr>
            <a:r>
              <a:rPr lang="en-CA" altLang="en-US" dirty="0">
                <a:latin typeface="Raleway" pitchFamily="2" charset="0"/>
                <a:cs typeface="Arial" panose="020B0604020202020204" pitchFamily="34" charset="0"/>
              </a:rPr>
              <a:t>As the operational period begins:</a:t>
            </a:r>
          </a:p>
          <a:p>
            <a:pPr marL="285750" indent="-285750" eaLnBrk="1" hangingPunct="1">
              <a:lnSpc>
                <a:spcPct val="100000"/>
              </a:lnSpc>
              <a:spcBef>
                <a:spcPts val="600"/>
              </a:spcBef>
              <a:buFont typeface="Arial" panose="020B0604020202020204" pitchFamily="34" charset="0"/>
              <a:buChar char="•"/>
            </a:pPr>
            <a:r>
              <a:rPr lang="en-CA" altLang="en-US" dirty="0">
                <a:latin typeface="Raleway" pitchFamily="2" charset="0"/>
                <a:cs typeface="Arial" panose="020B0604020202020204" pitchFamily="34" charset="0"/>
              </a:rPr>
              <a:t>Fire crews are focused on bringing the fires under control and creating additional firebreaks to prevent the fires reaching the Crown Lands. </a:t>
            </a:r>
          </a:p>
          <a:p>
            <a:pPr marL="285750" indent="-285750" eaLnBrk="1" hangingPunct="1">
              <a:lnSpc>
                <a:spcPct val="100000"/>
              </a:lnSpc>
              <a:spcBef>
                <a:spcPts val="600"/>
              </a:spcBef>
              <a:buFont typeface="Arial" panose="020B0604020202020204" pitchFamily="34" charset="0"/>
              <a:buChar char="•"/>
            </a:pPr>
            <a:r>
              <a:rPr lang="en-CA" altLang="en-US" dirty="0">
                <a:latin typeface="Raleway" pitchFamily="2" charset="0"/>
                <a:cs typeface="Arial" panose="020B0604020202020204" pitchFamily="34" charset="0"/>
              </a:rPr>
              <a:t>Town Public Works road graders will be deployed assist the fire crews in creating firebreaks near the light industrial facility, while additional fire crews will be mobilized from adjacent municipalities. </a:t>
            </a:r>
          </a:p>
          <a:p>
            <a:pPr marL="285750" indent="-285750" eaLnBrk="1" hangingPunct="1">
              <a:lnSpc>
                <a:spcPct val="100000"/>
              </a:lnSpc>
              <a:spcBef>
                <a:spcPts val="600"/>
              </a:spcBef>
              <a:buFont typeface="Arial" panose="020B0604020202020204" pitchFamily="34" charset="0"/>
              <a:buChar char="•"/>
            </a:pPr>
            <a:r>
              <a:rPr lang="en-CA" altLang="en-US" dirty="0">
                <a:latin typeface="Raleway" pitchFamily="2" charset="0"/>
                <a:cs typeface="Arial" panose="020B0604020202020204" pitchFamily="34" charset="0"/>
              </a:rPr>
              <a:t>An MNR initial attack crew will arrive by helicopter. </a:t>
            </a:r>
          </a:p>
          <a:p>
            <a:pPr marL="285750" indent="-285750" eaLnBrk="1" hangingPunct="1">
              <a:lnSpc>
                <a:spcPct val="100000"/>
              </a:lnSpc>
              <a:spcBef>
                <a:spcPts val="600"/>
              </a:spcBef>
              <a:buFont typeface="Arial" panose="020B0604020202020204" pitchFamily="34" charset="0"/>
              <a:buChar char="•"/>
            </a:pPr>
            <a:r>
              <a:rPr lang="en-CA" altLang="en-US" dirty="0">
                <a:latin typeface="Raleway" pitchFamily="2" charset="0"/>
                <a:cs typeface="Arial" panose="020B0604020202020204" pitchFamily="34" charset="0"/>
              </a:rPr>
              <a:t>Police will close the highway and connected roads near the fires, advising residents to evacuate immediately. </a:t>
            </a:r>
          </a:p>
          <a:p>
            <a:pPr marL="285750" indent="-285750" eaLnBrk="1" hangingPunct="1">
              <a:lnSpc>
                <a:spcPct val="100000"/>
              </a:lnSpc>
              <a:spcBef>
                <a:spcPts val="600"/>
              </a:spcBef>
              <a:buFont typeface="Arial" panose="020B0604020202020204" pitchFamily="34" charset="0"/>
              <a:buChar char="•"/>
            </a:pPr>
            <a:r>
              <a:rPr lang="en-CA" altLang="en-US" dirty="0">
                <a:latin typeface="Raleway" pitchFamily="2" charset="0"/>
                <a:cs typeface="Arial" panose="020B0604020202020204" pitchFamily="34" charset="0"/>
              </a:rPr>
              <a:t>After transporting injured firefighters to the local hospital, EMS resources will return to the Staging Area for potential further casualties. </a:t>
            </a:r>
          </a:p>
        </p:txBody>
      </p:sp>
      <p:pic>
        <p:nvPicPr>
          <p:cNvPr id="7" name="Picture 6" descr="A pilot flying a helicopter over a lake.">
            <a:extLst>
              <a:ext uri="{FF2B5EF4-FFF2-40B4-BE49-F238E27FC236}">
                <a16:creationId xmlns:a16="http://schemas.microsoft.com/office/drawing/2014/main" id="{F5F31F4C-D8BA-2196-75BE-35FFD3FDC91E}"/>
              </a:ext>
            </a:extLst>
          </p:cNvPr>
          <p:cNvPicPr>
            <a:picLocks noChangeAspect="1"/>
          </p:cNvPicPr>
          <p:nvPr/>
        </p:nvPicPr>
        <p:blipFill>
          <a:blip r:embed="rId4"/>
          <a:stretch>
            <a:fillRect/>
          </a:stretch>
        </p:blipFill>
        <p:spPr>
          <a:xfrm>
            <a:off x="8010525" y="2276475"/>
            <a:ext cx="3725863" cy="2484438"/>
          </a:xfrm>
          <a:prstGeom prst="rect">
            <a:avLst/>
          </a:prstGeom>
          <a:ln>
            <a:noFill/>
          </a:ln>
          <a:effectLst>
            <a:outerShdw blurRad="292100" dist="139700" dir="2700000" algn="tl" rotWithShape="0">
              <a:srgbClr val="333333">
                <a:alpha val="65000"/>
              </a:srgbClr>
            </a:outerShdw>
          </a:effectLst>
        </p:spPr>
      </p:pic>
      <p:sp>
        <p:nvSpPr>
          <p:cNvPr id="67589" name="Slide Number Placeholder 4">
            <a:extLst>
              <a:ext uri="{FF2B5EF4-FFF2-40B4-BE49-F238E27FC236}">
                <a16:creationId xmlns:a16="http://schemas.microsoft.com/office/drawing/2014/main" id="{6FC7767D-5422-DD45-71C7-B91B04C0FBFB}"/>
              </a:ext>
            </a:extLst>
          </p:cNvPr>
          <p:cNvSpPr>
            <a:spLocks noGrp="1" noChangeArrowheads="1"/>
          </p:cNvSpPr>
          <p:nvPr>
            <p:ph type="sldNum" sz="quarter" idx="14"/>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lnSpc>
                <a:spcPct val="90000"/>
              </a:lnSpc>
              <a:spcBef>
                <a:spcPts val="1000"/>
              </a:spcBef>
              <a:buClr>
                <a:schemeClr val="accent2"/>
              </a:buClr>
              <a:buSzPct val="75000"/>
              <a:buFont typeface="Arial" panose="020B0604020202020204" pitchFamily="34" charset="0"/>
              <a:defRPr sz="1600">
                <a:solidFill>
                  <a:schemeClr val="tx1"/>
                </a:solidFill>
                <a:latin typeface="Calibri" panose="020F0502020204030204" pitchFamily="34" charset="0"/>
              </a:defRPr>
            </a:lvl1pPr>
            <a:lvl2pPr marL="742950" indent="-28575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2pPr>
            <a:lvl3pPr marL="11430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3pPr>
            <a:lvl4pPr marL="16002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4pPr>
            <a:lvl5pPr marL="20574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9pPr>
          </a:lstStyle>
          <a:p>
            <a:pPr fontAlgn="base">
              <a:lnSpc>
                <a:spcPct val="100000"/>
              </a:lnSpc>
              <a:spcBef>
                <a:spcPct val="0"/>
              </a:spcBef>
              <a:spcAft>
                <a:spcPct val="0"/>
              </a:spcAft>
              <a:buClrTx/>
              <a:buSzTx/>
              <a:buFontTx/>
              <a:buNone/>
            </a:pPr>
            <a:fld id="{EA4C3624-F7C4-4DE8-980E-977E49E05347}" type="slidenum">
              <a:rPr lang="en-US" altLang="en-US" sz="1200" smtClean="0">
                <a:latin typeface="Raleway" pitchFamily="2" charset="0"/>
              </a:rPr>
              <a:pPr fontAlgn="base">
                <a:lnSpc>
                  <a:spcPct val="100000"/>
                </a:lnSpc>
                <a:spcBef>
                  <a:spcPct val="0"/>
                </a:spcBef>
                <a:spcAft>
                  <a:spcPct val="0"/>
                </a:spcAft>
                <a:buClrTx/>
                <a:buSzTx/>
                <a:buFontTx/>
                <a:buNone/>
              </a:pPr>
              <a:t>39</a:t>
            </a:fld>
            <a:endParaRPr lang="en-US" altLang="en-US" sz="1200">
              <a:latin typeface="Raleway" pitchFamily="2" charset="0"/>
            </a:endParaRPr>
          </a:p>
        </p:txBody>
      </p:sp>
      <p:sp>
        <p:nvSpPr>
          <p:cNvPr id="67590" name="Footer Placeholder 5">
            <a:extLst>
              <a:ext uri="{FF2B5EF4-FFF2-40B4-BE49-F238E27FC236}">
                <a16:creationId xmlns:a16="http://schemas.microsoft.com/office/drawing/2014/main" id="{95510673-D315-B0AF-5FE7-63CEE605C669}"/>
              </a:ext>
            </a:extLst>
          </p:cNvPr>
          <p:cNvSpPr>
            <a:spLocks noGrp="1" noChangeArrowheads="1"/>
          </p:cNvSpPr>
          <p:nvPr>
            <p:ph type="ftr" sz="quarter" idx="1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0" compatLnSpc="1">
            <a:prstTxWarp prst="textNoShape">
              <a:avLst/>
            </a:prstTxWarp>
          </a:bodyPr>
          <a:lstStyle>
            <a:lvl1pPr>
              <a:lnSpc>
                <a:spcPct val="90000"/>
              </a:lnSpc>
              <a:spcBef>
                <a:spcPts val="1000"/>
              </a:spcBef>
              <a:buClr>
                <a:schemeClr val="accent2"/>
              </a:buClr>
              <a:buSzPct val="75000"/>
              <a:buFont typeface="Arial" panose="020B0604020202020204" pitchFamily="34" charset="0"/>
              <a:defRPr sz="1600">
                <a:solidFill>
                  <a:schemeClr val="tx1"/>
                </a:solidFill>
                <a:latin typeface="Calibri" panose="020F0502020204030204" pitchFamily="34" charset="0"/>
              </a:defRPr>
            </a:lvl1pPr>
            <a:lvl2pPr marL="742950" indent="-28575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2pPr>
            <a:lvl3pPr marL="11430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3pPr>
            <a:lvl4pPr marL="16002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4pPr>
            <a:lvl5pPr marL="20574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9pPr>
          </a:lstStyle>
          <a:p>
            <a:pPr fontAlgn="base">
              <a:lnSpc>
                <a:spcPct val="100000"/>
              </a:lnSpc>
              <a:spcBef>
                <a:spcPct val="0"/>
              </a:spcBef>
              <a:spcAft>
                <a:spcPct val="0"/>
              </a:spcAft>
              <a:buClrTx/>
              <a:buSzTx/>
              <a:buFontTx/>
              <a:buNone/>
            </a:pPr>
            <a:r>
              <a:rPr lang="en-US" altLang="en-US" sz="1200">
                <a:latin typeface="Raleway" pitchFamily="2" charset="0"/>
              </a:rPr>
              <a:t>Module 3</a:t>
            </a:r>
          </a:p>
        </p:txBody>
      </p:sp>
    </p:spTree>
    <p:custDataLst>
      <p:tags r:id="rId1"/>
    </p:custData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18BEB4-2877-5E2B-E318-304A09EB85F9}"/>
              </a:ext>
            </a:extLst>
          </p:cNvPr>
          <p:cNvSpPr>
            <a:spLocks noGrp="1"/>
          </p:cNvSpPr>
          <p:nvPr>
            <p:ph type="title"/>
          </p:nvPr>
        </p:nvSpPr>
        <p:spPr>
          <a:xfrm>
            <a:off x="463550" y="365125"/>
            <a:ext cx="11274425" cy="865188"/>
          </a:xfrm>
        </p:spPr>
        <p:txBody>
          <a:bodyPr rtlCol="0">
            <a:normAutofit/>
          </a:bodyPr>
          <a:lstStyle/>
          <a:p>
            <a:pPr eaLnBrk="1" fontAlgn="auto" hangingPunct="1">
              <a:spcAft>
                <a:spcPts val="0"/>
              </a:spcAft>
              <a:defRPr/>
            </a:pPr>
            <a:r>
              <a:rPr lang="en-CA"/>
              <a:t>Course Learning Objectives</a:t>
            </a:r>
          </a:p>
        </p:txBody>
      </p:sp>
      <p:sp>
        <p:nvSpPr>
          <p:cNvPr id="4" name="Content Placeholder 3">
            <a:extLst>
              <a:ext uri="{FF2B5EF4-FFF2-40B4-BE49-F238E27FC236}">
                <a16:creationId xmlns:a16="http://schemas.microsoft.com/office/drawing/2014/main" id="{36B439F6-040C-DC9A-4B9C-E16BA6F63300}"/>
              </a:ext>
            </a:extLst>
          </p:cNvPr>
          <p:cNvSpPr>
            <a:spLocks noGrp="1"/>
          </p:cNvSpPr>
          <p:nvPr>
            <p:ph idx="1"/>
          </p:nvPr>
        </p:nvSpPr>
        <p:spPr>
          <a:xfrm>
            <a:off x="463550" y="1463675"/>
            <a:ext cx="11474450" cy="4481513"/>
          </a:xfrm>
        </p:spPr>
        <p:txBody>
          <a:bodyPr rtlCol="0"/>
          <a:lstStyle/>
          <a:p>
            <a:pPr eaLnBrk="1" fontAlgn="auto" hangingPunct="1">
              <a:lnSpc>
                <a:spcPct val="100000"/>
              </a:lnSpc>
              <a:spcBef>
                <a:spcPts val="1200"/>
              </a:spcBef>
              <a:spcAft>
                <a:spcPts val="600"/>
              </a:spcAft>
              <a:defRPr/>
            </a:pPr>
            <a:r>
              <a:rPr lang="en-CA" sz="2400">
                <a:solidFill>
                  <a:srgbClr val="0D0D0D"/>
                </a:solidFill>
                <a:latin typeface="Raleway" pitchFamily="2" charset="0"/>
                <a:ea typeface="Arial" panose="020B0604020202020204" pitchFamily="34" charset="0"/>
                <a:cs typeface="Times New Roman" panose="02020603050405020304" pitchFamily="18" charset="0"/>
              </a:rPr>
              <a:t>By the end of this course, learners will be able to:</a:t>
            </a:r>
          </a:p>
          <a:p>
            <a:pPr marL="342900" indent="-342900" eaLnBrk="1" fontAlgn="auto" hangingPunct="1">
              <a:lnSpc>
                <a:spcPct val="100000"/>
              </a:lnSpc>
              <a:spcBef>
                <a:spcPts val="0"/>
              </a:spcBef>
              <a:spcAft>
                <a:spcPts val="600"/>
              </a:spcAft>
              <a:buFont typeface="Arial" panose="020B0604020202020204" pitchFamily="34" charset="0"/>
              <a:buChar char="•"/>
              <a:defRPr/>
            </a:pPr>
            <a:r>
              <a:rPr lang="en-CA" sz="2400">
                <a:solidFill>
                  <a:srgbClr val="111111"/>
                </a:solidFill>
                <a:latin typeface="Raleway" pitchFamily="2" charset="0"/>
              </a:rPr>
              <a:t>Describe how Ontario’s Incident Management System (IMS) helps communities, organizations, and personnel work together to create a structured incident response of any scale.</a:t>
            </a:r>
          </a:p>
          <a:p>
            <a:pPr marL="342900" indent="-342900" eaLnBrk="1" fontAlgn="auto" hangingPunct="1">
              <a:lnSpc>
                <a:spcPct val="100000"/>
              </a:lnSpc>
              <a:spcBef>
                <a:spcPts val="0"/>
              </a:spcBef>
              <a:spcAft>
                <a:spcPts val="600"/>
              </a:spcAft>
              <a:buFont typeface="Arial" panose="020B0604020202020204" pitchFamily="34" charset="0"/>
              <a:buChar char="•"/>
              <a:defRPr/>
            </a:pPr>
            <a:r>
              <a:rPr lang="en-CA" sz="2400">
                <a:solidFill>
                  <a:srgbClr val="111111"/>
                </a:solidFill>
                <a:latin typeface="Raleway" pitchFamily="2" charset="0"/>
              </a:rPr>
              <a:t>Practice performing functions within an incident management team during training and exercises for small incidents.</a:t>
            </a:r>
          </a:p>
        </p:txBody>
      </p:sp>
      <p:sp>
        <p:nvSpPr>
          <p:cNvPr id="17412" name="Slide Number Placeholder 4">
            <a:extLst>
              <a:ext uri="{FF2B5EF4-FFF2-40B4-BE49-F238E27FC236}">
                <a16:creationId xmlns:a16="http://schemas.microsoft.com/office/drawing/2014/main" id="{C8BAA0DB-B4C8-90F0-5E64-3DED9897E9F1}"/>
              </a:ext>
            </a:extLst>
          </p:cNvPr>
          <p:cNvSpPr>
            <a:spLocks noGrp="1" noChangeArrowheads="1"/>
          </p:cNvSpPr>
          <p:nvPr>
            <p:ph type="sldNum" sz="quarter" idx="14"/>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lnSpc>
                <a:spcPct val="90000"/>
              </a:lnSpc>
              <a:spcBef>
                <a:spcPts val="1000"/>
              </a:spcBef>
              <a:buClr>
                <a:schemeClr val="accent2"/>
              </a:buClr>
              <a:buSzPct val="75000"/>
              <a:buFont typeface="Arial" panose="020B0604020202020204" pitchFamily="34" charset="0"/>
              <a:defRPr sz="1600">
                <a:solidFill>
                  <a:schemeClr val="tx1"/>
                </a:solidFill>
                <a:latin typeface="Calibri" panose="020F0502020204030204" pitchFamily="34" charset="0"/>
              </a:defRPr>
            </a:lvl1pPr>
            <a:lvl2pPr marL="742950" indent="-28575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2pPr>
            <a:lvl3pPr marL="11430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3pPr>
            <a:lvl4pPr marL="16002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4pPr>
            <a:lvl5pPr marL="20574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9pPr>
          </a:lstStyle>
          <a:p>
            <a:pPr fontAlgn="base">
              <a:lnSpc>
                <a:spcPct val="100000"/>
              </a:lnSpc>
              <a:spcBef>
                <a:spcPct val="0"/>
              </a:spcBef>
              <a:spcAft>
                <a:spcPct val="0"/>
              </a:spcAft>
              <a:buClrTx/>
              <a:buSzTx/>
              <a:buFontTx/>
              <a:buNone/>
            </a:pPr>
            <a:fld id="{5EB9578A-BD32-442E-892E-89EC3395B848}" type="slidenum">
              <a:rPr lang="en-US" altLang="en-US" sz="1200" smtClean="0">
                <a:latin typeface="Raleway" pitchFamily="2" charset="0"/>
              </a:rPr>
              <a:pPr fontAlgn="base">
                <a:lnSpc>
                  <a:spcPct val="100000"/>
                </a:lnSpc>
                <a:spcBef>
                  <a:spcPct val="0"/>
                </a:spcBef>
                <a:spcAft>
                  <a:spcPct val="0"/>
                </a:spcAft>
                <a:buClrTx/>
                <a:buSzTx/>
                <a:buFontTx/>
                <a:buNone/>
              </a:pPr>
              <a:t>4</a:t>
            </a:fld>
            <a:endParaRPr lang="en-US" altLang="en-US" sz="1200">
              <a:latin typeface="Raleway" pitchFamily="2" charset="0"/>
            </a:endParaRPr>
          </a:p>
        </p:txBody>
      </p:sp>
      <p:sp>
        <p:nvSpPr>
          <p:cNvPr id="17413" name="Footer Placeholder 5">
            <a:extLst>
              <a:ext uri="{FF2B5EF4-FFF2-40B4-BE49-F238E27FC236}">
                <a16:creationId xmlns:a16="http://schemas.microsoft.com/office/drawing/2014/main" id="{142AB572-0B8C-9605-8336-522AB4F01C5C}"/>
              </a:ext>
            </a:extLst>
          </p:cNvPr>
          <p:cNvSpPr>
            <a:spLocks noGrp="1" noChangeArrowheads="1"/>
          </p:cNvSpPr>
          <p:nvPr>
            <p:ph type="ftr" sz="quarter" idx="1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0" compatLnSpc="1">
            <a:prstTxWarp prst="textNoShape">
              <a:avLst/>
            </a:prstTxWarp>
          </a:bodyPr>
          <a:lstStyle>
            <a:lvl1pPr>
              <a:lnSpc>
                <a:spcPct val="90000"/>
              </a:lnSpc>
              <a:spcBef>
                <a:spcPts val="1000"/>
              </a:spcBef>
              <a:buClr>
                <a:schemeClr val="accent2"/>
              </a:buClr>
              <a:buSzPct val="75000"/>
              <a:buFont typeface="Arial" panose="020B0604020202020204" pitchFamily="34" charset="0"/>
              <a:defRPr sz="1600">
                <a:solidFill>
                  <a:schemeClr val="tx1"/>
                </a:solidFill>
                <a:latin typeface="Calibri" panose="020F0502020204030204" pitchFamily="34" charset="0"/>
              </a:defRPr>
            </a:lvl1pPr>
            <a:lvl2pPr marL="742950" indent="-28575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2pPr>
            <a:lvl3pPr marL="11430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3pPr>
            <a:lvl4pPr marL="16002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4pPr>
            <a:lvl5pPr marL="20574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9pPr>
          </a:lstStyle>
          <a:p>
            <a:pPr fontAlgn="base">
              <a:lnSpc>
                <a:spcPct val="100000"/>
              </a:lnSpc>
              <a:spcBef>
                <a:spcPct val="0"/>
              </a:spcBef>
              <a:spcAft>
                <a:spcPct val="0"/>
              </a:spcAft>
              <a:buClrTx/>
              <a:buSzTx/>
              <a:buFontTx/>
              <a:buNone/>
            </a:pPr>
            <a:r>
              <a:rPr lang="en-US" altLang="en-US" sz="1200">
                <a:latin typeface="Raleway" pitchFamily="2" charset="0"/>
              </a:rPr>
              <a:t>Introduction</a:t>
            </a:r>
          </a:p>
        </p:txBody>
      </p:sp>
    </p:spTree>
    <p:custDataLst>
      <p:tags r:id="rId1"/>
    </p:custData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EF2FAB-DED0-DF53-7C58-2CDAA36FC4DC}"/>
              </a:ext>
            </a:extLst>
          </p:cNvPr>
          <p:cNvSpPr>
            <a:spLocks noGrp="1"/>
          </p:cNvSpPr>
          <p:nvPr>
            <p:ph type="title"/>
          </p:nvPr>
        </p:nvSpPr>
        <p:spPr>
          <a:xfrm>
            <a:off x="461963" y="252413"/>
            <a:ext cx="11274425" cy="866775"/>
          </a:xfrm>
        </p:spPr>
        <p:txBody>
          <a:bodyPr rtlCol="0">
            <a:normAutofit/>
          </a:bodyPr>
          <a:lstStyle/>
          <a:p>
            <a:pPr eaLnBrk="1" fontAlgn="auto" hangingPunct="1">
              <a:spcAft>
                <a:spcPts val="0"/>
              </a:spcAft>
              <a:defRPr/>
            </a:pPr>
            <a:r>
              <a:rPr lang="en-CA"/>
              <a:t>Scenario Stage 2:</a:t>
            </a:r>
            <a:br>
              <a:rPr lang="en-CA"/>
            </a:br>
            <a:r>
              <a:rPr lang="en-CA" sz="2000"/>
              <a:t>EOC Support</a:t>
            </a:r>
          </a:p>
        </p:txBody>
      </p:sp>
      <p:sp>
        <p:nvSpPr>
          <p:cNvPr id="10" name="TextBox 9">
            <a:extLst>
              <a:ext uri="{FF2B5EF4-FFF2-40B4-BE49-F238E27FC236}">
                <a16:creationId xmlns:a16="http://schemas.microsoft.com/office/drawing/2014/main" id="{A32DD0E5-A8F2-2CC6-16F2-7E8E698B361D}"/>
              </a:ext>
            </a:extLst>
          </p:cNvPr>
          <p:cNvSpPr txBox="1"/>
          <p:nvPr/>
        </p:nvSpPr>
        <p:spPr>
          <a:xfrm>
            <a:off x="461511" y="1558393"/>
            <a:ext cx="6750947" cy="4275209"/>
          </a:xfrm>
          <a:prstGeom prst="rect">
            <a:avLst/>
          </a:prstGeom>
          <a:noFill/>
        </p:spPr>
        <p:txBody>
          <a:bodyPr>
            <a:spAutoFit/>
          </a:bodyPr>
          <a:lstStyle/>
          <a:p>
            <a:pPr eaLnBrk="1" fontAlgn="auto" hangingPunct="1">
              <a:lnSpc>
                <a:spcPct val="115000"/>
              </a:lnSpc>
              <a:spcBef>
                <a:spcPts val="0"/>
              </a:spcBef>
              <a:spcAft>
                <a:spcPts val="1000"/>
              </a:spcAft>
              <a:defRPr/>
            </a:pPr>
            <a:r>
              <a:rPr lang="en-CA" dirty="0">
                <a:latin typeface="Raleway" pitchFamily="2" charset="0"/>
                <a:ea typeface="Arial" panose="020B0604020202020204" pitchFamily="34" charset="0"/>
              </a:rPr>
              <a:t>The ECG decide to activate their </a:t>
            </a:r>
            <a:r>
              <a:rPr lang="en-CA" b="1" dirty="0">
                <a:latin typeface="Raleway" pitchFamily="2" charset="0"/>
                <a:ea typeface="Arial" panose="020B0604020202020204" pitchFamily="34" charset="0"/>
              </a:rPr>
              <a:t>Emergency Operations Centre (EOC) </a:t>
            </a:r>
            <a:r>
              <a:rPr lang="en-CA" dirty="0">
                <a:latin typeface="Raleway" pitchFamily="2" charset="0"/>
                <a:ea typeface="Arial" panose="020B0604020202020204" pitchFamily="34" charset="0"/>
              </a:rPr>
              <a:t>in the town offices in response to this major incident now involving multiple sites and response organizations. From the EOC, the Head of Council and the ECG will be able to plan and coordinate resources to support Unified Command at the Incident Command Post.</a:t>
            </a:r>
            <a:endParaRPr lang="en-CA" strike="sngStrike" dirty="0">
              <a:latin typeface="Raleway" pitchFamily="2" charset="0"/>
            </a:endParaRPr>
          </a:p>
          <a:p>
            <a:pPr eaLnBrk="1" fontAlgn="auto" hangingPunct="1">
              <a:lnSpc>
                <a:spcPct val="115000"/>
              </a:lnSpc>
              <a:spcBef>
                <a:spcPts val="0"/>
              </a:spcBef>
              <a:spcAft>
                <a:spcPts val="1000"/>
              </a:spcAft>
              <a:defRPr/>
            </a:pPr>
            <a:endParaRPr lang="en-CA" strike="sngStrike" dirty="0">
              <a:latin typeface="Raleway" pitchFamily="2" charset="0"/>
            </a:endParaRPr>
          </a:p>
          <a:p>
            <a:pPr eaLnBrk="1" fontAlgn="auto" hangingPunct="1">
              <a:lnSpc>
                <a:spcPct val="115000"/>
              </a:lnSpc>
              <a:spcBef>
                <a:spcPts val="0"/>
              </a:spcBef>
              <a:spcAft>
                <a:spcPts val="1000"/>
              </a:spcAft>
              <a:defRPr/>
            </a:pPr>
            <a:r>
              <a:rPr lang="en-CA" dirty="0">
                <a:latin typeface="Raleway" pitchFamily="2" charset="0"/>
                <a:ea typeface="Arial" panose="020B0604020202020204" pitchFamily="34" charset="0"/>
              </a:rPr>
              <a:t>In addition, the Duty Officer at the </a:t>
            </a:r>
            <a:r>
              <a:rPr lang="en-CA" b="1" dirty="0">
                <a:latin typeface="Raleway" pitchFamily="2" charset="0"/>
                <a:ea typeface="Arial" panose="020B0604020202020204" pitchFamily="34" charset="0"/>
              </a:rPr>
              <a:t>Provincial Emergency Operations Centre (PEOC) </a:t>
            </a:r>
            <a:r>
              <a:rPr lang="en-CA" dirty="0">
                <a:latin typeface="Raleway" pitchFamily="2" charset="0"/>
                <a:ea typeface="Arial" panose="020B0604020202020204" pitchFamily="34" charset="0"/>
              </a:rPr>
              <a:t>contacts the Unified Command team to assess the situation and determine if additional resources are needed.</a:t>
            </a:r>
          </a:p>
          <a:p>
            <a:pPr eaLnBrk="1" fontAlgn="auto" hangingPunct="1">
              <a:lnSpc>
                <a:spcPct val="115000"/>
              </a:lnSpc>
              <a:spcBef>
                <a:spcPts val="0"/>
              </a:spcBef>
              <a:spcAft>
                <a:spcPts val="1000"/>
              </a:spcAft>
              <a:defRPr/>
            </a:pPr>
            <a:endParaRPr lang="en-CA" strike="sngStrike" dirty="0">
              <a:solidFill>
                <a:srgbClr val="FF0000"/>
              </a:solidFill>
              <a:latin typeface="Raleway" pitchFamily="2" charset="0"/>
            </a:endParaRPr>
          </a:p>
        </p:txBody>
      </p:sp>
      <p:sp>
        <p:nvSpPr>
          <p:cNvPr id="11" name="Content Placeholder 3">
            <a:extLst>
              <a:ext uri="{FF2B5EF4-FFF2-40B4-BE49-F238E27FC236}">
                <a16:creationId xmlns:a16="http://schemas.microsoft.com/office/drawing/2014/main" id="{FCE9D77F-40AE-1E8A-EDD9-FF4D5D970965}"/>
              </a:ext>
            </a:extLst>
          </p:cNvPr>
          <p:cNvSpPr txBox="1">
            <a:spLocks/>
          </p:cNvSpPr>
          <p:nvPr/>
        </p:nvSpPr>
        <p:spPr>
          <a:xfrm>
            <a:off x="7561263" y="1366838"/>
            <a:ext cx="4418012" cy="4729162"/>
          </a:xfrm>
          <a:prstGeom prst="rect">
            <a:avLst/>
          </a:prstGeom>
          <a:solidFill>
            <a:schemeClr val="accent2">
              <a:lumMod val="20000"/>
              <a:lumOff val="80000"/>
            </a:schemeClr>
          </a:solidFill>
          <a:ln>
            <a:noFill/>
          </a:ln>
          <a:effectLst>
            <a:outerShdw blurRad="50800" dist="38100" dir="2700000" algn="tl" rotWithShape="0">
              <a:prstClr val="black">
                <a:alpha val="40000"/>
              </a:prstClr>
            </a:outerShdw>
          </a:effectLst>
        </p:spPr>
        <p:style>
          <a:lnRef idx="1">
            <a:schemeClr val="accent2"/>
          </a:lnRef>
          <a:fillRef idx="2">
            <a:schemeClr val="accent2"/>
          </a:fillRef>
          <a:effectRef idx="1">
            <a:schemeClr val="accent2"/>
          </a:effectRef>
          <a:fontRef idx="minor">
            <a:schemeClr val="dk1"/>
          </a:fontRef>
        </p:style>
        <p:txBody>
          <a:bodyPr>
            <a:normAutofit/>
          </a:bodyPr>
          <a:lstStyle>
            <a:lvl1pPr marL="0" indent="0" algn="l" defTabSz="914400" rtl="0" eaLnBrk="1" latinLnBrk="0" hangingPunct="1">
              <a:lnSpc>
                <a:spcPct val="90000"/>
              </a:lnSpc>
              <a:spcBef>
                <a:spcPts val="1000"/>
              </a:spcBef>
              <a:buClr>
                <a:schemeClr val="accent2"/>
              </a:buClr>
              <a:buSzPct val="75000"/>
              <a:buFont typeface="Arial" panose="020B0604020202020204" pitchFamily="34" charset="0"/>
              <a:buNone/>
              <a:defRPr sz="1800" kern="1200">
                <a:solidFill>
                  <a:schemeClr val="dk1"/>
                </a:solidFill>
                <a:latin typeface="Raleway" panose="00000500000000000000" pitchFamily="50" charset="0"/>
                <a:ea typeface="+mn-ea"/>
                <a:cs typeface="+mn-cs"/>
              </a:defRPr>
            </a:lvl1pPr>
            <a:lvl2pPr marL="685800" indent="-228600" algn="l" defTabSz="914400" rtl="0" eaLnBrk="1" latinLnBrk="0" hangingPunct="1">
              <a:lnSpc>
                <a:spcPct val="90000"/>
              </a:lnSpc>
              <a:spcBef>
                <a:spcPts val="500"/>
              </a:spcBef>
              <a:buClr>
                <a:schemeClr val="accent2"/>
              </a:buClr>
              <a:buSzPct val="75000"/>
              <a:buFont typeface="Arial" panose="020B0604020202020204" pitchFamily="34" charset="0"/>
              <a:buChar char="•"/>
              <a:defRPr sz="1800" kern="1200">
                <a:solidFill>
                  <a:schemeClr val="dk1"/>
                </a:solidFill>
                <a:latin typeface="Raleway" panose="00000500000000000000" pitchFamily="50" charset="0"/>
                <a:ea typeface="+mn-ea"/>
                <a:cs typeface="+mn-cs"/>
              </a:defRPr>
            </a:lvl2pPr>
            <a:lvl3pPr marL="1143000" indent="-228600" algn="l" defTabSz="914400" rtl="0" eaLnBrk="1" latinLnBrk="0" hangingPunct="1">
              <a:lnSpc>
                <a:spcPct val="90000"/>
              </a:lnSpc>
              <a:spcBef>
                <a:spcPts val="500"/>
              </a:spcBef>
              <a:buClr>
                <a:schemeClr val="accent2"/>
              </a:buClr>
              <a:buSzPct val="75000"/>
              <a:buFont typeface="Arial" panose="020B0604020202020204" pitchFamily="34" charset="0"/>
              <a:buChar char="•"/>
              <a:defRPr sz="1800" kern="1200">
                <a:solidFill>
                  <a:schemeClr val="dk1"/>
                </a:solidFill>
                <a:latin typeface="Raleway" panose="00000500000000000000" pitchFamily="50" charset="0"/>
                <a:ea typeface="+mn-ea"/>
                <a:cs typeface="+mn-cs"/>
              </a:defRPr>
            </a:lvl3pPr>
            <a:lvl4pPr marL="1600200" indent="-228600" algn="l" defTabSz="914400" rtl="0" eaLnBrk="1" latinLnBrk="0" hangingPunct="1">
              <a:lnSpc>
                <a:spcPct val="90000"/>
              </a:lnSpc>
              <a:spcBef>
                <a:spcPts val="500"/>
              </a:spcBef>
              <a:buClr>
                <a:schemeClr val="accent2"/>
              </a:buClr>
              <a:buSzPct val="75000"/>
              <a:buFont typeface="Arial" panose="020B0604020202020204" pitchFamily="34" charset="0"/>
              <a:buChar char="•"/>
              <a:defRPr sz="1800" kern="1200">
                <a:solidFill>
                  <a:schemeClr val="dk1"/>
                </a:solidFill>
                <a:latin typeface="Raleway" panose="00000500000000000000" pitchFamily="50" charset="0"/>
                <a:ea typeface="+mn-ea"/>
                <a:cs typeface="+mn-cs"/>
              </a:defRPr>
            </a:lvl4pPr>
            <a:lvl5pPr marL="2057400" indent="-228600" algn="l" defTabSz="914400" rtl="0" eaLnBrk="1" latinLnBrk="0" hangingPunct="1">
              <a:lnSpc>
                <a:spcPct val="90000"/>
              </a:lnSpc>
              <a:spcBef>
                <a:spcPts val="500"/>
              </a:spcBef>
              <a:buClr>
                <a:schemeClr val="accent2"/>
              </a:buClr>
              <a:buSzPct val="75000"/>
              <a:buFont typeface="Arial" panose="020B0604020202020204" pitchFamily="34" charset="0"/>
              <a:buChar char="•"/>
              <a:defRPr sz="1800" kern="1200">
                <a:solidFill>
                  <a:schemeClr val="dk1"/>
                </a:solidFill>
                <a:latin typeface="Raleway" panose="00000500000000000000" pitchFamily="50"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9pPr>
          </a:lstStyle>
          <a:p>
            <a:pPr fontAlgn="auto">
              <a:lnSpc>
                <a:spcPct val="110000"/>
              </a:lnSpc>
              <a:spcBef>
                <a:spcPts val="0"/>
              </a:spcBef>
              <a:spcAft>
                <a:spcPts val="0"/>
              </a:spcAft>
              <a:defRPr/>
            </a:pPr>
            <a:r>
              <a:rPr lang="en-US" b="1">
                <a:solidFill>
                  <a:schemeClr val="tx1"/>
                </a:solidFill>
                <a:latin typeface="Raleway" pitchFamily="2" charset="0"/>
                <a:ea typeface="Arial" panose="020B0604020202020204" pitchFamily="34" charset="0"/>
              </a:rPr>
              <a:t>Emergency Operations Centre (EOC)</a:t>
            </a:r>
            <a:endParaRPr lang="en-US">
              <a:solidFill>
                <a:schemeClr val="tx1"/>
              </a:solidFill>
              <a:latin typeface="Raleway" pitchFamily="2" charset="0"/>
              <a:ea typeface="Arial" panose="020B0604020202020204" pitchFamily="34" charset="0"/>
            </a:endParaRPr>
          </a:p>
          <a:p>
            <a:pPr fontAlgn="auto">
              <a:lnSpc>
                <a:spcPct val="110000"/>
              </a:lnSpc>
              <a:spcBef>
                <a:spcPts val="0"/>
              </a:spcBef>
              <a:spcAft>
                <a:spcPts val="0"/>
              </a:spcAft>
              <a:defRPr/>
            </a:pPr>
            <a:r>
              <a:rPr lang="en-US">
                <a:solidFill>
                  <a:srgbClr val="000000"/>
                </a:solidFill>
                <a:latin typeface="Raleway" pitchFamily="2" charset="0"/>
              </a:rPr>
              <a:t>A designated location where personnel representing communities and organizations provide support to the site of an incident.</a:t>
            </a:r>
          </a:p>
          <a:p>
            <a:pPr fontAlgn="auto">
              <a:lnSpc>
                <a:spcPct val="110000"/>
              </a:lnSpc>
              <a:spcBef>
                <a:spcPts val="0"/>
              </a:spcBef>
              <a:spcAft>
                <a:spcPts val="0"/>
              </a:spcAft>
              <a:defRPr/>
            </a:pPr>
            <a:endParaRPr lang="en-US">
              <a:solidFill>
                <a:srgbClr val="000000"/>
              </a:solidFill>
              <a:latin typeface="Raleway" pitchFamily="2" charset="0"/>
            </a:endParaRPr>
          </a:p>
          <a:p>
            <a:pPr fontAlgn="auto">
              <a:lnSpc>
                <a:spcPct val="110000"/>
              </a:lnSpc>
              <a:spcBef>
                <a:spcPts val="0"/>
              </a:spcBef>
              <a:spcAft>
                <a:spcPts val="0"/>
              </a:spcAft>
              <a:defRPr/>
            </a:pPr>
            <a:r>
              <a:rPr lang="en-US" b="1">
                <a:solidFill>
                  <a:srgbClr val="000000"/>
                </a:solidFill>
                <a:latin typeface="Raleway" pitchFamily="2" charset="0"/>
              </a:rPr>
              <a:t>Provincial </a:t>
            </a:r>
            <a:r>
              <a:rPr lang="en-US" b="1">
                <a:solidFill>
                  <a:schemeClr val="tx1"/>
                </a:solidFill>
                <a:latin typeface="Raleway" pitchFamily="2" charset="0"/>
                <a:ea typeface="Arial" panose="020B0604020202020204" pitchFamily="34" charset="0"/>
              </a:rPr>
              <a:t>Emergency Operations Centre (PEOC)</a:t>
            </a:r>
            <a:endParaRPr lang="en-US">
              <a:solidFill>
                <a:schemeClr val="tx1"/>
              </a:solidFill>
              <a:latin typeface="Raleway" pitchFamily="2" charset="0"/>
              <a:ea typeface="Arial" panose="020B0604020202020204" pitchFamily="34" charset="0"/>
            </a:endParaRPr>
          </a:p>
          <a:p>
            <a:pPr fontAlgn="auto">
              <a:lnSpc>
                <a:spcPct val="110000"/>
              </a:lnSpc>
              <a:spcBef>
                <a:spcPts val="0"/>
              </a:spcBef>
              <a:spcAft>
                <a:spcPts val="0"/>
              </a:spcAft>
              <a:defRPr/>
            </a:pPr>
            <a:r>
              <a:rPr lang="en-US">
                <a:solidFill>
                  <a:srgbClr val="000000"/>
                </a:solidFill>
                <a:latin typeface="Raleway" pitchFamily="2" charset="0"/>
              </a:rPr>
              <a:t>R</a:t>
            </a:r>
            <a:r>
              <a:rPr lang="en-US">
                <a:latin typeface="Raleway" pitchFamily="2" charset="0"/>
                <a:ea typeface="Arial" panose="020B0604020202020204" pitchFamily="34" charset="0"/>
              </a:rPr>
              <a:t>esponsible </a:t>
            </a:r>
            <a:r>
              <a:rPr lang="en-US">
                <a:solidFill>
                  <a:srgbClr val="000000"/>
                </a:solidFill>
                <a:latin typeface="Raleway" pitchFamily="2" charset="0"/>
              </a:rPr>
              <a:t>for overall provincial response coordination and maintains a regular communication cycle with host and evacuated communities, federal partners, provincial ministries, health agencies and NGOs.</a:t>
            </a:r>
          </a:p>
        </p:txBody>
      </p:sp>
      <p:sp>
        <p:nvSpPr>
          <p:cNvPr id="69637" name="Slide Number Placeholder 4">
            <a:extLst>
              <a:ext uri="{FF2B5EF4-FFF2-40B4-BE49-F238E27FC236}">
                <a16:creationId xmlns:a16="http://schemas.microsoft.com/office/drawing/2014/main" id="{A1991DA9-F6BB-475E-4196-FAE0EB4D8E0E}"/>
              </a:ext>
            </a:extLst>
          </p:cNvPr>
          <p:cNvSpPr>
            <a:spLocks noGrp="1" noChangeArrowheads="1"/>
          </p:cNvSpPr>
          <p:nvPr>
            <p:ph type="sldNum" sz="quarter" idx="14"/>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lnSpc>
                <a:spcPct val="90000"/>
              </a:lnSpc>
              <a:spcBef>
                <a:spcPts val="1000"/>
              </a:spcBef>
              <a:buClr>
                <a:schemeClr val="accent2"/>
              </a:buClr>
              <a:buSzPct val="75000"/>
              <a:buFont typeface="Arial" panose="020B0604020202020204" pitchFamily="34" charset="0"/>
              <a:defRPr sz="1600">
                <a:solidFill>
                  <a:schemeClr val="tx1"/>
                </a:solidFill>
                <a:latin typeface="Calibri" panose="020F0502020204030204" pitchFamily="34" charset="0"/>
              </a:defRPr>
            </a:lvl1pPr>
            <a:lvl2pPr marL="742950" indent="-28575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2pPr>
            <a:lvl3pPr marL="11430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3pPr>
            <a:lvl4pPr marL="16002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4pPr>
            <a:lvl5pPr marL="20574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9pPr>
          </a:lstStyle>
          <a:p>
            <a:pPr fontAlgn="base">
              <a:lnSpc>
                <a:spcPct val="100000"/>
              </a:lnSpc>
              <a:spcBef>
                <a:spcPct val="0"/>
              </a:spcBef>
              <a:spcAft>
                <a:spcPct val="0"/>
              </a:spcAft>
              <a:buClrTx/>
              <a:buSzTx/>
              <a:buFontTx/>
              <a:buNone/>
            </a:pPr>
            <a:fld id="{689F640E-7D19-4CE6-A214-A228078C253C}" type="slidenum">
              <a:rPr lang="en-US" altLang="en-US" sz="1200" smtClean="0">
                <a:latin typeface="Raleway" pitchFamily="2" charset="0"/>
              </a:rPr>
              <a:pPr fontAlgn="base">
                <a:lnSpc>
                  <a:spcPct val="100000"/>
                </a:lnSpc>
                <a:spcBef>
                  <a:spcPct val="0"/>
                </a:spcBef>
                <a:spcAft>
                  <a:spcPct val="0"/>
                </a:spcAft>
                <a:buClrTx/>
                <a:buSzTx/>
                <a:buFontTx/>
                <a:buNone/>
              </a:pPr>
              <a:t>40</a:t>
            </a:fld>
            <a:endParaRPr lang="en-US" altLang="en-US" sz="1200">
              <a:latin typeface="Raleway" pitchFamily="2" charset="0"/>
            </a:endParaRPr>
          </a:p>
        </p:txBody>
      </p:sp>
      <p:sp>
        <p:nvSpPr>
          <p:cNvPr id="69638" name="Footer Placeholder 5">
            <a:extLst>
              <a:ext uri="{FF2B5EF4-FFF2-40B4-BE49-F238E27FC236}">
                <a16:creationId xmlns:a16="http://schemas.microsoft.com/office/drawing/2014/main" id="{ADF62B06-078D-CDCE-44CD-BD0308E4F8CB}"/>
              </a:ext>
            </a:extLst>
          </p:cNvPr>
          <p:cNvSpPr>
            <a:spLocks noGrp="1" noChangeArrowheads="1"/>
          </p:cNvSpPr>
          <p:nvPr>
            <p:ph type="ftr" sz="quarter" idx="1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0" compatLnSpc="1">
            <a:prstTxWarp prst="textNoShape">
              <a:avLst/>
            </a:prstTxWarp>
          </a:bodyPr>
          <a:lstStyle>
            <a:lvl1pPr>
              <a:lnSpc>
                <a:spcPct val="90000"/>
              </a:lnSpc>
              <a:spcBef>
                <a:spcPts val="1000"/>
              </a:spcBef>
              <a:buClr>
                <a:schemeClr val="accent2"/>
              </a:buClr>
              <a:buSzPct val="75000"/>
              <a:buFont typeface="Arial" panose="020B0604020202020204" pitchFamily="34" charset="0"/>
              <a:defRPr sz="1600">
                <a:solidFill>
                  <a:schemeClr val="tx1"/>
                </a:solidFill>
                <a:latin typeface="Calibri" panose="020F0502020204030204" pitchFamily="34" charset="0"/>
              </a:defRPr>
            </a:lvl1pPr>
            <a:lvl2pPr marL="742950" indent="-28575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2pPr>
            <a:lvl3pPr marL="11430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3pPr>
            <a:lvl4pPr marL="16002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4pPr>
            <a:lvl5pPr marL="20574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9pPr>
          </a:lstStyle>
          <a:p>
            <a:pPr fontAlgn="base">
              <a:lnSpc>
                <a:spcPct val="100000"/>
              </a:lnSpc>
              <a:spcBef>
                <a:spcPct val="0"/>
              </a:spcBef>
              <a:spcAft>
                <a:spcPct val="0"/>
              </a:spcAft>
              <a:buClrTx/>
              <a:buSzTx/>
              <a:buFontTx/>
              <a:buNone/>
            </a:pPr>
            <a:r>
              <a:rPr lang="en-US" altLang="en-US" sz="1200">
                <a:latin typeface="Raleway" pitchFamily="2" charset="0"/>
              </a:rPr>
              <a:t>Module 3</a:t>
            </a:r>
          </a:p>
        </p:txBody>
      </p:sp>
    </p:spTree>
    <p:custDataLst>
      <p:tags r:id="rId1"/>
    </p:custData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F3EE1D-9214-E7BA-04F0-9C5304FDAAAD}"/>
              </a:ext>
            </a:extLst>
          </p:cNvPr>
          <p:cNvSpPr>
            <a:spLocks noGrp="1"/>
          </p:cNvSpPr>
          <p:nvPr>
            <p:ph type="title"/>
          </p:nvPr>
        </p:nvSpPr>
        <p:spPr>
          <a:xfrm>
            <a:off x="271463" y="365125"/>
            <a:ext cx="11466512" cy="865188"/>
          </a:xfrm>
        </p:spPr>
        <p:txBody>
          <a:bodyPr rtlCol="0">
            <a:normAutofit/>
          </a:bodyPr>
          <a:lstStyle/>
          <a:p>
            <a:pPr eaLnBrk="1" fontAlgn="auto" hangingPunct="1">
              <a:spcAft>
                <a:spcPts val="0"/>
              </a:spcAft>
              <a:defRPr/>
            </a:pPr>
            <a:r>
              <a:rPr lang="en-CA">
                <a:latin typeface="Raleway"/>
                <a:cs typeface="Calibri"/>
              </a:rPr>
              <a:t>Emergency Operations Centre (EOC)</a:t>
            </a:r>
          </a:p>
        </p:txBody>
      </p:sp>
      <p:sp>
        <p:nvSpPr>
          <p:cNvPr id="71683" name="Content Placeholder 3">
            <a:extLst>
              <a:ext uri="{FF2B5EF4-FFF2-40B4-BE49-F238E27FC236}">
                <a16:creationId xmlns:a16="http://schemas.microsoft.com/office/drawing/2014/main" id="{96AFFF76-B455-207F-66A4-3C3ED365D1AC}"/>
              </a:ext>
            </a:extLst>
          </p:cNvPr>
          <p:cNvSpPr>
            <a:spLocks noGrp="1" noChangeArrowheads="1"/>
          </p:cNvSpPr>
          <p:nvPr>
            <p:ph idx="1"/>
          </p:nvPr>
        </p:nvSpPr>
        <p:spPr>
          <a:xfrm>
            <a:off x="271463" y="1350963"/>
            <a:ext cx="7588250" cy="5141912"/>
          </a:xfrm>
        </p:spPr>
        <p:txBody>
          <a:bodyPr/>
          <a:lstStyle/>
          <a:p>
            <a:pPr eaLnBrk="1" hangingPunct="1">
              <a:lnSpc>
                <a:spcPct val="100000"/>
              </a:lnSpc>
              <a:spcBef>
                <a:spcPct val="0"/>
              </a:spcBef>
            </a:pPr>
            <a:r>
              <a:rPr lang="en-CA" altLang="en-US" dirty="0">
                <a:latin typeface="Raleway" pitchFamily="2" charset="0"/>
                <a:cs typeface="Arial" panose="020B0604020202020204" pitchFamily="34" charset="0"/>
              </a:rPr>
              <a:t>An </a:t>
            </a:r>
            <a:r>
              <a:rPr lang="en-CA" altLang="en-US" b="1" dirty="0">
                <a:latin typeface="Raleway" pitchFamily="2" charset="0"/>
                <a:cs typeface="Arial" panose="020B0604020202020204" pitchFamily="34" charset="0"/>
              </a:rPr>
              <a:t>EOC </a:t>
            </a:r>
            <a:r>
              <a:rPr lang="en-CA" altLang="en-US" dirty="0">
                <a:latin typeface="Raleway" pitchFamily="2" charset="0"/>
                <a:cs typeface="Arial" panose="020B0604020202020204" pitchFamily="34" charset="0"/>
              </a:rPr>
              <a:t>is a place where incident response personnel come together to:</a:t>
            </a:r>
          </a:p>
          <a:p>
            <a:pPr marL="742950" lvl="1" indent="-285750" eaLnBrk="1" hangingPunct="1">
              <a:lnSpc>
                <a:spcPct val="100000"/>
              </a:lnSpc>
              <a:spcBef>
                <a:spcPct val="0"/>
              </a:spcBef>
            </a:pPr>
            <a:r>
              <a:rPr lang="en-CA" altLang="en-US" dirty="0">
                <a:latin typeface="Raleway" pitchFamily="2" charset="0"/>
                <a:ea typeface="Arial" panose="020B0604020202020204" pitchFamily="34" charset="0"/>
                <a:cs typeface="Times New Roman" panose="02020603050405020304" pitchFamily="18" charset="0"/>
              </a:rPr>
              <a:t>Support incident response activities and responders at the site as well as at other EOCs (when applicable).</a:t>
            </a:r>
          </a:p>
          <a:p>
            <a:pPr marL="742950" lvl="1" indent="-285750" eaLnBrk="1" hangingPunct="1">
              <a:lnSpc>
                <a:spcPct val="100000"/>
              </a:lnSpc>
              <a:spcBef>
                <a:spcPct val="0"/>
              </a:spcBef>
            </a:pPr>
            <a:r>
              <a:rPr lang="en-CA" altLang="en-US" dirty="0">
                <a:latin typeface="Raleway" pitchFamily="2" charset="0"/>
                <a:ea typeface="Arial" panose="020B0604020202020204" pitchFamily="34" charset="0"/>
                <a:cs typeface="Times New Roman" panose="02020603050405020304" pitchFamily="18" charset="0"/>
              </a:rPr>
              <a:t>Facilitate collaboration between incident response organizations and additional EOCs.</a:t>
            </a:r>
          </a:p>
          <a:p>
            <a:pPr marL="742950" lvl="1" indent="-285750" eaLnBrk="1" hangingPunct="1">
              <a:lnSpc>
                <a:spcPct val="100000"/>
              </a:lnSpc>
              <a:spcBef>
                <a:spcPct val="0"/>
              </a:spcBef>
            </a:pPr>
            <a:r>
              <a:rPr lang="en-CA" altLang="en-US" dirty="0">
                <a:latin typeface="Raleway" pitchFamily="2" charset="0"/>
                <a:ea typeface="Arial" panose="020B0604020202020204" pitchFamily="34" charset="0"/>
                <a:cs typeface="Times New Roman" panose="02020603050405020304" pitchFamily="18" charset="0"/>
              </a:rPr>
              <a:t>Coordinate incident resources and inter-organizational activities.</a:t>
            </a:r>
          </a:p>
          <a:p>
            <a:pPr marL="742950" lvl="1" indent="-285750" eaLnBrk="1" hangingPunct="1">
              <a:lnSpc>
                <a:spcPct val="100000"/>
              </a:lnSpc>
              <a:spcBef>
                <a:spcPct val="0"/>
              </a:spcBef>
            </a:pPr>
            <a:r>
              <a:rPr lang="en-CA" altLang="en-US" dirty="0">
                <a:latin typeface="Raleway" pitchFamily="2" charset="0"/>
                <a:ea typeface="Arial" panose="020B0604020202020204" pitchFamily="34" charset="0"/>
                <a:cs typeface="Times New Roman" panose="02020603050405020304" pitchFamily="18" charset="0"/>
              </a:rPr>
              <a:t>Coordinate planning for short and long-term needs.</a:t>
            </a:r>
          </a:p>
          <a:p>
            <a:pPr marL="742950" lvl="1" indent="-285750" eaLnBrk="1" hangingPunct="1">
              <a:lnSpc>
                <a:spcPct val="100000"/>
              </a:lnSpc>
              <a:spcBef>
                <a:spcPct val="0"/>
              </a:spcBef>
            </a:pPr>
            <a:r>
              <a:rPr lang="en-CA" altLang="en-US" dirty="0">
                <a:latin typeface="Raleway" pitchFamily="2" charset="0"/>
                <a:ea typeface="Arial" panose="020B0604020202020204" pitchFamily="34" charset="0"/>
                <a:cs typeface="Times New Roman" panose="02020603050405020304" pitchFamily="18" charset="0"/>
              </a:rPr>
              <a:t>Command incident response for non-site-based incidents.</a:t>
            </a:r>
          </a:p>
          <a:p>
            <a:pPr marL="742950" lvl="1" indent="-285750" eaLnBrk="1" hangingPunct="1">
              <a:lnSpc>
                <a:spcPct val="100000"/>
              </a:lnSpc>
              <a:spcBef>
                <a:spcPct val="0"/>
              </a:spcBef>
            </a:pPr>
            <a:r>
              <a:rPr lang="en-CA" altLang="en-US" dirty="0">
                <a:latin typeface="Raleway" pitchFamily="2" charset="0"/>
                <a:ea typeface="Arial" panose="020B0604020202020204" pitchFamily="34" charset="0"/>
                <a:cs typeface="Times New Roman" panose="02020603050405020304" pitchFamily="18" charset="0"/>
              </a:rPr>
              <a:t>Share the responsibility with incident responders at the site and manage certain operations such as emergency shelters or points of distribution.</a:t>
            </a:r>
          </a:p>
          <a:p>
            <a:pPr eaLnBrk="1" hangingPunct="1"/>
            <a:r>
              <a:rPr lang="en-CA" altLang="en-US" dirty="0">
                <a:solidFill>
                  <a:srgbClr val="000000"/>
                </a:solidFill>
                <a:latin typeface="Raleway" pitchFamily="2" charset="0"/>
              </a:rPr>
              <a:t>An EOC can be established at various levels, including municipal or First Nations governments, NGOs, private sector entities, hospitals, and provincial or federal governments.</a:t>
            </a:r>
          </a:p>
        </p:txBody>
      </p:sp>
      <p:pic>
        <p:nvPicPr>
          <p:cNvPr id="8" name="Picture 7" descr="A group of incident response personnel at an Emergency Operations Centre.">
            <a:extLst>
              <a:ext uri="{FF2B5EF4-FFF2-40B4-BE49-F238E27FC236}">
                <a16:creationId xmlns:a16="http://schemas.microsoft.com/office/drawing/2014/main" id="{29F84584-2D04-F4DB-649A-6FF33FF92C3D}"/>
              </a:ext>
            </a:extLst>
          </p:cNvPr>
          <p:cNvPicPr>
            <a:picLocks noChangeAspect="1"/>
          </p:cNvPicPr>
          <p:nvPr/>
        </p:nvPicPr>
        <p:blipFill>
          <a:blip r:embed="rId3"/>
          <a:stretch>
            <a:fillRect/>
          </a:stretch>
        </p:blipFill>
        <p:spPr>
          <a:xfrm>
            <a:off x="7959725" y="2452688"/>
            <a:ext cx="3960813" cy="2212975"/>
          </a:xfrm>
          <a:prstGeom prst="rect">
            <a:avLst/>
          </a:prstGeom>
          <a:ln>
            <a:noFill/>
          </a:ln>
          <a:effectLst>
            <a:outerShdw blurRad="292100" dist="139700" dir="2700000" algn="tl" rotWithShape="0">
              <a:srgbClr val="333333">
                <a:alpha val="65000"/>
              </a:srgbClr>
            </a:outerShdw>
          </a:effectLst>
        </p:spPr>
      </p:pic>
      <p:sp>
        <p:nvSpPr>
          <p:cNvPr id="71685" name="Slide Number Placeholder 4">
            <a:extLst>
              <a:ext uri="{FF2B5EF4-FFF2-40B4-BE49-F238E27FC236}">
                <a16:creationId xmlns:a16="http://schemas.microsoft.com/office/drawing/2014/main" id="{EBE98561-2403-3962-B2CD-FD286E3512AA}"/>
              </a:ext>
            </a:extLst>
          </p:cNvPr>
          <p:cNvSpPr>
            <a:spLocks noGrp="1" noChangeArrowheads="1"/>
          </p:cNvSpPr>
          <p:nvPr>
            <p:ph type="sldNum" sz="quarter" idx="14"/>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lnSpc>
                <a:spcPct val="90000"/>
              </a:lnSpc>
              <a:spcBef>
                <a:spcPts val="1000"/>
              </a:spcBef>
              <a:buClr>
                <a:schemeClr val="accent2"/>
              </a:buClr>
              <a:buSzPct val="75000"/>
              <a:buFont typeface="Arial" panose="020B0604020202020204" pitchFamily="34" charset="0"/>
              <a:defRPr sz="1600">
                <a:solidFill>
                  <a:schemeClr val="tx1"/>
                </a:solidFill>
                <a:latin typeface="Calibri" panose="020F0502020204030204" pitchFamily="34" charset="0"/>
              </a:defRPr>
            </a:lvl1pPr>
            <a:lvl2pPr marL="742950" indent="-28575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2pPr>
            <a:lvl3pPr marL="11430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3pPr>
            <a:lvl4pPr marL="16002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4pPr>
            <a:lvl5pPr marL="20574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9pPr>
          </a:lstStyle>
          <a:p>
            <a:pPr fontAlgn="base">
              <a:lnSpc>
                <a:spcPct val="100000"/>
              </a:lnSpc>
              <a:spcBef>
                <a:spcPct val="0"/>
              </a:spcBef>
              <a:spcAft>
                <a:spcPct val="0"/>
              </a:spcAft>
              <a:buClrTx/>
              <a:buSzTx/>
              <a:buFontTx/>
              <a:buNone/>
            </a:pPr>
            <a:fld id="{A1C60509-CE5B-4D99-9785-BCF6D2B41CAA}" type="slidenum">
              <a:rPr lang="en-US" altLang="en-US" sz="1200" smtClean="0">
                <a:latin typeface="Raleway" pitchFamily="2" charset="0"/>
              </a:rPr>
              <a:pPr fontAlgn="base">
                <a:lnSpc>
                  <a:spcPct val="100000"/>
                </a:lnSpc>
                <a:spcBef>
                  <a:spcPct val="0"/>
                </a:spcBef>
                <a:spcAft>
                  <a:spcPct val="0"/>
                </a:spcAft>
                <a:buClrTx/>
                <a:buSzTx/>
                <a:buFontTx/>
                <a:buNone/>
              </a:pPr>
              <a:t>41</a:t>
            </a:fld>
            <a:endParaRPr lang="en-US" altLang="en-US" sz="1200">
              <a:latin typeface="Raleway" pitchFamily="2" charset="0"/>
            </a:endParaRPr>
          </a:p>
        </p:txBody>
      </p:sp>
      <p:sp>
        <p:nvSpPr>
          <p:cNvPr id="71686" name="Footer Placeholder 5">
            <a:extLst>
              <a:ext uri="{FF2B5EF4-FFF2-40B4-BE49-F238E27FC236}">
                <a16:creationId xmlns:a16="http://schemas.microsoft.com/office/drawing/2014/main" id="{8755F7DE-6907-01C7-F9AE-25B5F07B5C3E}"/>
              </a:ext>
            </a:extLst>
          </p:cNvPr>
          <p:cNvSpPr>
            <a:spLocks noGrp="1" noChangeArrowheads="1"/>
          </p:cNvSpPr>
          <p:nvPr>
            <p:ph type="ftr" sz="quarter" idx="1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0" compatLnSpc="1">
            <a:prstTxWarp prst="textNoShape">
              <a:avLst/>
            </a:prstTxWarp>
          </a:bodyPr>
          <a:lstStyle>
            <a:lvl1pPr>
              <a:lnSpc>
                <a:spcPct val="90000"/>
              </a:lnSpc>
              <a:spcBef>
                <a:spcPts val="1000"/>
              </a:spcBef>
              <a:buClr>
                <a:schemeClr val="accent2"/>
              </a:buClr>
              <a:buSzPct val="75000"/>
              <a:buFont typeface="Arial" panose="020B0604020202020204" pitchFamily="34" charset="0"/>
              <a:defRPr sz="1600">
                <a:solidFill>
                  <a:schemeClr val="tx1"/>
                </a:solidFill>
                <a:latin typeface="Calibri" panose="020F0502020204030204" pitchFamily="34" charset="0"/>
              </a:defRPr>
            </a:lvl1pPr>
            <a:lvl2pPr marL="742950" indent="-28575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2pPr>
            <a:lvl3pPr marL="11430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3pPr>
            <a:lvl4pPr marL="16002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4pPr>
            <a:lvl5pPr marL="20574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9pPr>
          </a:lstStyle>
          <a:p>
            <a:pPr fontAlgn="base">
              <a:lnSpc>
                <a:spcPct val="100000"/>
              </a:lnSpc>
              <a:spcBef>
                <a:spcPct val="0"/>
              </a:spcBef>
              <a:spcAft>
                <a:spcPct val="0"/>
              </a:spcAft>
              <a:buClrTx/>
              <a:buSzTx/>
              <a:buFontTx/>
              <a:buNone/>
            </a:pPr>
            <a:r>
              <a:rPr lang="en-US" altLang="en-US" sz="1200">
                <a:latin typeface="Raleway" pitchFamily="2" charset="0"/>
              </a:rPr>
              <a:t>Module 3</a:t>
            </a:r>
          </a:p>
        </p:txBody>
      </p:sp>
    </p:spTree>
    <p:custDataLst>
      <p:tags r:id="rId1"/>
    </p:custData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4FE7F9-85F7-4A62-872D-F653BFC9CBD9}"/>
              </a:ext>
            </a:extLst>
          </p:cNvPr>
          <p:cNvSpPr>
            <a:spLocks noGrp="1"/>
          </p:cNvSpPr>
          <p:nvPr>
            <p:ph type="title"/>
          </p:nvPr>
        </p:nvSpPr>
        <p:spPr>
          <a:xfrm>
            <a:off x="463550" y="365125"/>
            <a:ext cx="11274425" cy="865188"/>
          </a:xfrm>
        </p:spPr>
        <p:txBody>
          <a:bodyPr rtlCol="0">
            <a:normAutofit/>
          </a:bodyPr>
          <a:lstStyle/>
          <a:p>
            <a:pPr eaLnBrk="1" fontAlgn="auto" hangingPunct="1">
              <a:lnSpc>
                <a:spcPct val="115000"/>
              </a:lnSpc>
              <a:spcBef>
                <a:spcPts val="0"/>
              </a:spcBef>
              <a:spcAft>
                <a:spcPts val="1000"/>
              </a:spcAft>
              <a:defRPr/>
            </a:pPr>
            <a:r>
              <a:rPr lang="en-CA">
                <a:ea typeface="Arial" panose="020B0604020202020204" pitchFamily="34" charset="0"/>
              </a:rPr>
              <a:t>Provincial Emergency Operations Centre (PEOC)</a:t>
            </a:r>
          </a:p>
        </p:txBody>
      </p:sp>
      <p:sp>
        <p:nvSpPr>
          <p:cNvPr id="7" name="Content Placeholder 3">
            <a:extLst>
              <a:ext uri="{FF2B5EF4-FFF2-40B4-BE49-F238E27FC236}">
                <a16:creationId xmlns:a16="http://schemas.microsoft.com/office/drawing/2014/main" id="{E39287A7-5912-1D43-E532-C2741D861B46}"/>
              </a:ext>
            </a:extLst>
          </p:cNvPr>
          <p:cNvSpPr txBox="1">
            <a:spLocks/>
          </p:cNvSpPr>
          <p:nvPr/>
        </p:nvSpPr>
        <p:spPr>
          <a:xfrm>
            <a:off x="7091363" y="1658938"/>
            <a:ext cx="4908550" cy="3814762"/>
          </a:xfrm>
          <a:prstGeom prst="rect">
            <a:avLst/>
          </a:prstGeom>
          <a:solidFill>
            <a:schemeClr val="accent2">
              <a:lumMod val="20000"/>
              <a:lumOff val="80000"/>
            </a:schemeClr>
          </a:solidFill>
          <a:ln>
            <a:noFill/>
          </a:ln>
          <a:effectLst>
            <a:outerShdw blurRad="50800" dist="38100" dir="2700000" algn="tl" rotWithShape="0">
              <a:prstClr val="black">
                <a:alpha val="40000"/>
              </a:prstClr>
            </a:outerShdw>
          </a:effectLst>
        </p:spPr>
        <p:style>
          <a:lnRef idx="1">
            <a:schemeClr val="accent2"/>
          </a:lnRef>
          <a:fillRef idx="2">
            <a:schemeClr val="accent2"/>
          </a:fillRef>
          <a:effectRef idx="1">
            <a:schemeClr val="accent2"/>
          </a:effectRef>
          <a:fontRef idx="minor">
            <a:schemeClr val="dk1"/>
          </a:fontRef>
        </p:style>
        <p:txBody>
          <a:bodyPr/>
          <a:lstStyle>
            <a:lvl1pPr marL="0" indent="0" algn="l" defTabSz="914400" rtl="0" eaLnBrk="1" latinLnBrk="0" hangingPunct="1">
              <a:lnSpc>
                <a:spcPct val="90000"/>
              </a:lnSpc>
              <a:spcBef>
                <a:spcPts val="1000"/>
              </a:spcBef>
              <a:buClr>
                <a:schemeClr val="accent2"/>
              </a:buClr>
              <a:buSzPct val="75000"/>
              <a:buFont typeface="Arial" panose="020B0604020202020204" pitchFamily="34" charset="0"/>
              <a:buNone/>
              <a:defRPr sz="1800" kern="1200">
                <a:solidFill>
                  <a:schemeClr val="dk1"/>
                </a:solidFill>
                <a:latin typeface="Raleway" panose="00000500000000000000" pitchFamily="50" charset="0"/>
                <a:ea typeface="+mn-ea"/>
                <a:cs typeface="+mn-cs"/>
              </a:defRPr>
            </a:lvl1pPr>
            <a:lvl2pPr marL="685800" indent="-228600" algn="l" defTabSz="914400" rtl="0" eaLnBrk="1" latinLnBrk="0" hangingPunct="1">
              <a:lnSpc>
                <a:spcPct val="90000"/>
              </a:lnSpc>
              <a:spcBef>
                <a:spcPts val="500"/>
              </a:spcBef>
              <a:buClr>
                <a:schemeClr val="accent2"/>
              </a:buClr>
              <a:buSzPct val="75000"/>
              <a:buFont typeface="Arial" panose="020B0604020202020204" pitchFamily="34" charset="0"/>
              <a:buChar char="•"/>
              <a:defRPr sz="1800" kern="1200">
                <a:solidFill>
                  <a:schemeClr val="dk1"/>
                </a:solidFill>
                <a:latin typeface="Raleway" panose="00000500000000000000" pitchFamily="50" charset="0"/>
                <a:ea typeface="+mn-ea"/>
                <a:cs typeface="+mn-cs"/>
              </a:defRPr>
            </a:lvl2pPr>
            <a:lvl3pPr marL="1143000" indent="-228600" algn="l" defTabSz="914400" rtl="0" eaLnBrk="1" latinLnBrk="0" hangingPunct="1">
              <a:lnSpc>
                <a:spcPct val="90000"/>
              </a:lnSpc>
              <a:spcBef>
                <a:spcPts val="500"/>
              </a:spcBef>
              <a:buClr>
                <a:schemeClr val="accent2"/>
              </a:buClr>
              <a:buSzPct val="75000"/>
              <a:buFont typeface="Arial" panose="020B0604020202020204" pitchFamily="34" charset="0"/>
              <a:buChar char="•"/>
              <a:defRPr sz="1800" kern="1200">
                <a:solidFill>
                  <a:schemeClr val="dk1"/>
                </a:solidFill>
                <a:latin typeface="Raleway" panose="00000500000000000000" pitchFamily="50" charset="0"/>
                <a:ea typeface="+mn-ea"/>
                <a:cs typeface="+mn-cs"/>
              </a:defRPr>
            </a:lvl3pPr>
            <a:lvl4pPr marL="1600200" indent="-228600" algn="l" defTabSz="914400" rtl="0" eaLnBrk="1" latinLnBrk="0" hangingPunct="1">
              <a:lnSpc>
                <a:spcPct val="90000"/>
              </a:lnSpc>
              <a:spcBef>
                <a:spcPts val="500"/>
              </a:spcBef>
              <a:buClr>
                <a:schemeClr val="accent2"/>
              </a:buClr>
              <a:buSzPct val="75000"/>
              <a:buFont typeface="Arial" panose="020B0604020202020204" pitchFamily="34" charset="0"/>
              <a:buChar char="•"/>
              <a:defRPr sz="1800" kern="1200">
                <a:solidFill>
                  <a:schemeClr val="dk1"/>
                </a:solidFill>
                <a:latin typeface="Raleway" panose="00000500000000000000" pitchFamily="50" charset="0"/>
                <a:ea typeface="+mn-ea"/>
                <a:cs typeface="+mn-cs"/>
              </a:defRPr>
            </a:lvl4pPr>
            <a:lvl5pPr marL="2057400" indent="-228600" algn="l" defTabSz="914400" rtl="0" eaLnBrk="1" latinLnBrk="0" hangingPunct="1">
              <a:lnSpc>
                <a:spcPct val="90000"/>
              </a:lnSpc>
              <a:spcBef>
                <a:spcPts val="500"/>
              </a:spcBef>
              <a:buClr>
                <a:schemeClr val="accent2"/>
              </a:buClr>
              <a:buSzPct val="75000"/>
              <a:buFont typeface="Arial" panose="020B0604020202020204" pitchFamily="34" charset="0"/>
              <a:buChar char="•"/>
              <a:defRPr sz="1800" kern="1200">
                <a:solidFill>
                  <a:schemeClr val="dk1"/>
                </a:solidFill>
                <a:latin typeface="Raleway" panose="00000500000000000000" pitchFamily="50"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9pPr>
          </a:lstStyle>
          <a:p>
            <a:pPr fontAlgn="auto">
              <a:lnSpc>
                <a:spcPct val="100000"/>
              </a:lnSpc>
              <a:spcBef>
                <a:spcPts val="0"/>
              </a:spcBef>
              <a:spcAft>
                <a:spcPts val="0"/>
              </a:spcAft>
              <a:defRPr/>
            </a:pPr>
            <a:r>
              <a:rPr lang="en-US" b="1">
                <a:solidFill>
                  <a:schemeClr val="tx1"/>
                </a:solidFill>
                <a:latin typeface="Raleway" pitchFamily="2" charset="0"/>
                <a:ea typeface="Arial" panose="020B0604020202020204" pitchFamily="34" charset="0"/>
              </a:rPr>
              <a:t>Provincial Emergency Operations Centre (PEOC)</a:t>
            </a:r>
            <a:endParaRPr lang="en-US">
              <a:solidFill>
                <a:schemeClr val="tx1"/>
              </a:solidFill>
              <a:latin typeface="Raleway" pitchFamily="2" charset="0"/>
              <a:ea typeface="Arial" panose="020B0604020202020204" pitchFamily="34" charset="0"/>
            </a:endParaRPr>
          </a:p>
          <a:p>
            <a:pPr fontAlgn="auto">
              <a:lnSpc>
                <a:spcPct val="100000"/>
              </a:lnSpc>
              <a:spcBef>
                <a:spcPts val="0"/>
              </a:spcBef>
              <a:spcAft>
                <a:spcPts val="0"/>
              </a:spcAft>
              <a:defRPr/>
            </a:pPr>
            <a:endParaRPr lang="en-US">
              <a:solidFill>
                <a:schemeClr val="tx1"/>
              </a:solidFill>
              <a:latin typeface="Raleway" pitchFamily="2" charset="0"/>
              <a:ea typeface="Arial" panose="020B0604020202020204" pitchFamily="34" charset="0"/>
            </a:endParaRPr>
          </a:p>
          <a:p>
            <a:pPr fontAlgn="auto">
              <a:lnSpc>
                <a:spcPct val="100000"/>
              </a:lnSpc>
              <a:spcBef>
                <a:spcPts val="0"/>
              </a:spcBef>
              <a:spcAft>
                <a:spcPts val="0"/>
              </a:spcAft>
              <a:defRPr/>
            </a:pPr>
            <a:r>
              <a:rPr lang="en-US">
                <a:solidFill>
                  <a:schemeClr val="tx1"/>
                </a:solidFill>
                <a:latin typeface="Raleway" pitchFamily="2" charset="0"/>
                <a:ea typeface="Arial" panose="020B0604020202020204" pitchFamily="34" charset="0"/>
              </a:rPr>
              <a:t>The PEOC alerts ministries and senior levels of government and coordinates provincial responses to incidents.</a:t>
            </a:r>
          </a:p>
          <a:p>
            <a:pPr fontAlgn="auto">
              <a:lnSpc>
                <a:spcPct val="100000"/>
              </a:lnSpc>
              <a:spcBef>
                <a:spcPts val="0"/>
              </a:spcBef>
              <a:spcAft>
                <a:spcPts val="0"/>
              </a:spcAft>
              <a:defRPr/>
            </a:pPr>
            <a:endParaRPr lang="en-US">
              <a:solidFill>
                <a:schemeClr val="tx1"/>
              </a:solidFill>
              <a:latin typeface="Raleway" pitchFamily="2" charset="0"/>
              <a:ea typeface="Arial" panose="020B0604020202020204" pitchFamily="34" charset="0"/>
            </a:endParaRPr>
          </a:p>
          <a:p>
            <a:pPr fontAlgn="auto">
              <a:lnSpc>
                <a:spcPct val="100000"/>
              </a:lnSpc>
              <a:spcBef>
                <a:spcPts val="0"/>
              </a:spcBef>
              <a:spcAft>
                <a:spcPts val="0"/>
              </a:spcAft>
              <a:defRPr/>
            </a:pPr>
            <a:r>
              <a:rPr lang="en-US">
                <a:solidFill>
                  <a:schemeClr val="tx1"/>
                </a:solidFill>
                <a:latin typeface="Raleway" pitchFamily="2" charset="0"/>
                <a:ea typeface="Arial" panose="020B0604020202020204" pitchFamily="34" charset="0"/>
              </a:rPr>
              <a:t>The PEOC is managed by Emergency Management Ontario (EMO) and actively monitors the level of emergencies and incidents throughout Ontario 24 hours a day, 7 days a week.</a:t>
            </a:r>
          </a:p>
        </p:txBody>
      </p:sp>
      <p:pic>
        <p:nvPicPr>
          <p:cNvPr id="9" name="Picture 8" descr="An EMO staff looking at a computer in front of a real-time road condition monitor.">
            <a:extLst>
              <a:ext uri="{FF2B5EF4-FFF2-40B4-BE49-F238E27FC236}">
                <a16:creationId xmlns:a16="http://schemas.microsoft.com/office/drawing/2014/main" id="{23980E91-283A-7337-581A-0ABC88ED01CE}"/>
              </a:ext>
            </a:extLst>
          </p:cNvPr>
          <p:cNvPicPr>
            <a:picLocks noChangeAspect="1"/>
          </p:cNvPicPr>
          <p:nvPr/>
        </p:nvPicPr>
        <p:blipFill>
          <a:blip r:embed="rId3"/>
          <a:stretch>
            <a:fillRect/>
          </a:stretch>
        </p:blipFill>
        <p:spPr>
          <a:xfrm>
            <a:off x="401638" y="1662113"/>
            <a:ext cx="6118225" cy="4083050"/>
          </a:xfrm>
          <a:prstGeom prst="rect">
            <a:avLst/>
          </a:prstGeom>
          <a:ln>
            <a:noFill/>
          </a:ln>
          <a:effectLst>
            <a:outerShdw blurRad="292100" dist="139700" dir="2700000" algn="tl" rotWithShape="0">
              <a:srgbClr val="333333">
                <a:alpha val="65000"/>
              </a:srgbClr>
            </a:outerShdw>
          </a:effectLst>
        </p:spPr>
      </p:pic>
      <p:sp>
        <p:nvSpPr>
          <p:cNvPr id="72709" name="Slide Number Placeholder 4">
            <a:extLst>
              <a:ext uri="{FF2B5EF4-FFF2-40B4-BE49-F238E27FC236}">
                <a16:creationId xmlns:a16="http://schemas.microsoft.com/office/drawing/2014/main" id="{5AA5C246-2582-47DF-24A2-B53F5CC396C6}"/>
              </a:ext>
            </a:extLst>
          </p:cNvPr>
          <p:cNvSpPr>
            <a:spLocks noGrp="1" noChangeArrowheads="1"/>
          </p:cNvSpPr>
          <p:nvPr>
            <p:ph type="sldNum" sz="quarter" idx="14"/>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lnSpc>
                <a:spcPct val="90000"/>
              </a:lnSpc>
              <a:spcBef>
                <a:spcPts val="1000"/>
              </a:spcBef>
              <a:buClr>
                <a:schemeClr val="accent2"/>
              </a:buClr>
              <a:buSzPct val="75000"/>
              <a:buFont typeface="Arial" panose="020B0604020202020204" pitchFamily="34" charset="0"/>
              <a:defRPr sz="1600">
                <a:solidFill>
                  <a:schemeClr val="tx1"/>
                </a:solidFill>
                <a:latin typeface="Calibri" panose="020F0502020204030204" pitchFamily="34" charset="0"/>
              </a:defRPr>
            </a:lvl1pPr>
            <a:lvl2pPr marL="742950" indent="-28575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2pPr>
            <a:lvl3pPr marL="11430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3pPr>
            <a:lvl4pPr marL="16002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4pPr>
            <a:lvl5pPr marL="20574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9pPr>
          </a:lstStyle>
          <a:p>
            <a:pPr fontAlgn="base">
              <a:lnSpc>
                <a:spcPct val="100000"/>
              </a:lnSpc>
              <a:spcBef>
                <a:spcPct val="0"/>
              </a:spcBef>
              <a:spcAft>
                <a:spcPct val="0"/>
              </a:spcAft>
              <a:buClrTx/>
              <a:buSzTx/>
              <a:buFontTx/>
              <a:buNone/>
            </a:pPr>
            <a:fld id="{750D9E01-B51F-4BBE-BD1D-543BE491A211}" type="slidenum">
              <a:rPr lang="en-US" altLang="en-US" sz="1200" smtClean="0">
                <a:latin typeface="Raleway" pitchFamily="2" charset="0"/>
              </a:rPr>
              <a:pPr fontAlgn="base">
                <a:lnSpc>
                  <a:spcPct val="100000"/>
                </a:lnSpc>
                <a:spcBef>
                  <a:spcPct val="0"/>
                </a:spcBef>
                <a:spcAft>
                  <a:spcPct val="0"/>
                </a:spcAft>
                <a:buClrTx/>
                <a:buSzTx/>
                <a:buFontTx/>
                <a:buNone/>
              </a:pPr>
              <a:t>42</a:t>
            </a:fld>
            <a:endParaRPr lang="en-US" altLang="en-US" sz="1200">
              <a:latin typeface="Raleway" pitchFamily="2" charset="0"/>
            </a:endParaRPr>
          </a:p>
        </p:txBody>
      </p:sp>
      <p:sp>
        <p:nvSpPr>
          <p:cNvPr id="72710" name="Footer Placeholder 5">
            <a:extLst>
              <a:ext uri="{FF2B5EF4-FFF2-40B4-BE49-F238E27FC236}">
                <a16:creationId xmlns:a16="http://schemas.microsoft.com/office/drawing/2014/main" id="{3FFCA0B8-F9BF-794E-FB4E-F5BA6293986B}"/>
              </a:ext>
            </a:extLst>
          </p:cNvPr>
          <p:cNvSpPr>
            <a:spLocks noGrp="1" noChangeArrowheads="1"/>
          </p:cNvSpPr>
          <p:nvPr>
            <p:ph type="ftr" sz="quarter" idx="1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0" compatLnSpc="1">
            <a:prstTxWarp prst="textNoShape">
              <a:avLst/>
            </a:prstTxWarp>
          </a:bodyPr>
          <a:lstStyle>
            <a:lvl1pPr>
              <a:lnSpc>
                <a:spcPct val="90000"/>
              </a:lnSpc>
              <a:spcBef>
                <a:spcPts val="1000"/>
              </a:spcBef>
              <a:buClr>
                <a:schemeClr val="accent2"/>
              </a:buClr>
              <a:buSzPct val="75000"/>
              <a:buFont typeface="Arial" panose="020B0604020202020204" pitchFamily="34" charset="0"/>
              <a:defRPr sz="1600">
                <a:solidFill>
                  <a:schemeClr val="tx1"/>
                </a:solidFill>
                <a:latin typeface="Calibri" panose="020F0502020204030204" pitchFamily="34" charset="0"/>
              </a:defRPr>
            </a:lvl1pPr>
            <a:lvl2pPr marL="742950" indent="-28575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2pPr>
            <a:lvl3pPr marL="11430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3pPr>
            <a:lvl4pPr marL="16002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4pPr>
            <a:lvl5pPr marL="20574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9pPr>
          </a:lstStyle>
          <a:p>
            <a:pPr fontAlgn="base">
              <a:lnSpc>
                <a:spcPct val="100000"/>
              </a:lnSpc>
              <a:spcBef>
                <a:spcPct val="0"/>
              </a:spcBef>
              <a:spcAft>
                <a:spcPct val="0"/>
              </a:spcAft>
              <a:buClrTx/>
              <a:buSzTx/>
              <a:buFontTx/>
              <a:buNone/>
            </a:pPr>
            <a:r>
              <a:rPr lang="en-US" altLang="en-US" sz="1200">
                <a:latin typeface="Raleway" pitchFamily="2" charset="0"/>
              </a:rPr>
              <a:t>Module 3</a:t>
            </a:r>
          </a:p>
        </p:txBody>
      </p:sp>
    </p:spTree>
    <p:custDataLst>
      <p:tags r:id="rId1"/>
    </p:custData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6">
            <a:extLst>
              <a:ext uri="{FF2B5EF4-FFF2-40B4-BE49-F238E27FC236}">
                <a16:creationId xmlns:a16="http://schemas.microsoft.com/office/drawing/2014/main" id="{2C61D74B-E3FD-AAC4-B1FA-635D60F56B82}"/>
              </a:ext>
            </a:extLst>
          </p:cNvPr>
          <p:cNvSpPr>
            <a:spLocks noGrp="1"/>
          </p:cNvSpPr>
          <p:nvPr>
            <p:ph type="title"/>
          </p:nvPr>
        </p:nvSpPr>
        <p:spPr>
          <a:xfrm>
            <a:off x="463550" y="273050"/>
            <a:ext cx="11274425" cy="695325"/>
          </a:xfrm>
        </p:spPr>
        <p:txBody>
          <a:bodyPr rtlCol="0">
            <a:normAutofit/>
          </a:bodyPr>
          <a:lstStyle/>
          <a:p>
            <a:pPr eaLnBrk="1" fontAlgn="auto" hangingPunct="1">
              <a:lnSpc>
                <a:spcPct val="100000"/>
              </a:lnSpc>
              <a:spcBef>
                <a:spcPts val="600"/>
              </a:spcBef>
              <a:spcAft>
                <a:spcPts val="600"/>
              </a:spcAft>
              <a:defRPr/>
            </a:pPr>
            <a:r>
              <a:rPr lang="en-CA"/>
              <a:t>Incident Response Levels</a:t>
            </a:r>
            <a:endParaRPr lang="en-CA">
              <a:solidFill>
                <a:srgbClr val="FF0000"/>
              </a:solidFill>
            </a:endParaRPr>
          </a:p>
        </p:txBody>
      </p:sp>
      <p:sp>
        <p:nvSpPr>
          <p:cNvPr id="4" name="Content Placeholder 7">
            <a:extLst>
              <a:ext uri="{FF2B5EF4-FFF2-40B4-BE49-F238E27FC236}">
                <a16:creationId xmlns:a16="http://schemas.microsoft.com/office/drawing/2014/main" id="{D78DE468-D4BB-6CB0-BBA2-F532C38F81B3}"/>
              </a:ext>
            </a:extLst>
          </p:cNvPr>
          <p:cNvSpPr txBox="1">
            <a:spLocks/>
          </p:cNvSpPr>
          <p:nvPr/>
        </p:nvSpPr>
        <p:spPr>
          <a:xfrm>
            <a:off x="3036888" y="1685925"/>
            <a:ext cx="2236787" cy="365125"/>
          </a:xfrm>
          <a:prstGeom prst="rect">
            <a:avLst/>
          </a:prstGeom>
        </p:spPr>
        <p:txBody>
          <a:bodyPr/>
          <a:lstStyle>
            <a:lvl1pPr marL="0" indent="0" algn="l" defTabSz="914400" rtl="0" eaLnBrk="1" latinLnBrk="0" hangingPunct="1">
              <a:lnSpc>
                <a:spcPct val="90000"/>
              </a:lnSpc>
              <a:spcBef>
                <a:spcPts val="1000"/>
              </a:spcBef>
              <a:buClr>
                <a:schemeClr val="accent2"/>
              </a:buClr>
              <a:buSzPct val="75000"/>
              <a:buFont typeface="Arial" panose="020B0604020202020204" pitchFamily="34" charset="0"/>
              <a:buNone/>
              <a:defRPr sz="1800" kern="1200">
                <a:solidFill>
                  <a:schemeClr val="tx1"/>
                </a:solidFill>
                <a:latin typeface="Raleway" panose="00000500000000000000" pitchFamily="50" charset="0"/>
                <a:ea typeface="+mn-ea"/>
                <a:cs typeface="+mn-cs"/>
              </a:defRPr>
            </a:lvl1pPr>
            <a:lvl2pPr marL="685800" indent="-228600" algn="l" defTabSz="914400" rtl="0" eaLnBrk="1" latinLnBrk="0" hangingPunct="1">
              <a:lnSpc>
                <a:spcPct val="90000"/>
              </a:lnSpc>
              <a:spcBef>
                <a:spcPts val="500"/>
              </a:spcBef>
              <a:buClr>
                <a:schemeClr val="accent2"/>
              </a:buClr>
              <a:buSzPct val="75000"/>
              <a:buFont typeface="Arial" panose="020B0604020202020204" pitchFamily="34" charset="0"/>
              <a:buChar char="•"/>
              <a:defRPr sz="1800" kern="1200">
                <a:solidFill>
                  <a:schemeClr val="tx1"/>
                </a:solidFill>
                <a:latin typeface="Raleway" panose="00000500000000000000" pitchFamily="50" charset="0"/>
                <a:ea typeface="+mn-ea"/>
                <a:cs typeface="+mn-cs"/>
              </a:defRPr>
            </a:lvl2pPr>
            <a:lvl3pPr marL="1143000" indent="-228600" algn="l" defTabSz="914400" rtl="0" eaLnBrk="1" latinLnBrk="0" hangingPunct="1">
              <a:lnSpc>
                <a:spcPct val="90000"/>
              </a:lnSpc>
              <a:spcBef>
                <a:spcPts val="500"/>
              </a:spcBef>
              <a:buClr>
                <a:schemeClr val="accent2"/>
              </a:buClr>
              <a:buSzPct val="75000"/>
              <a:buFont typeface="Arial" panose="020B0604020202020204" pitchFamily="34" charset="0"/>
              <a:buChar char="•"/>
              <a:defRPr sz="1800" kern="1200">
                <a:solidFill>
                  <a:schemeClr val="tx1"/>
                </a:solidFill>
                <a:latin typeface="Raleway" panose="00000500000000000000" pitchFamily="50" charset="0"/>
                <a:ea typeface="+mn-ea"/>
                <a:cs typeface="+mn-cs"/>
              </a:defRPr>
            </a:lvl3pPr>
            <a:lvl4pPr marL="1600200" indent="-228600" algn="l" defTabSz="914400" rtl="0" eaLnBrk="1" latinLnBrk="0" hangingPunct="1">
              <a:lnSpc>
                <a:spcPct val="90000"/>
              </a:lnSpc>
              <a:spcBef>
                <a:spcPts val="500"/>
              </a:spcBef>
              <a:buClr>
                <a:schemeClr val="accent2"/>
              </a:buClr>
              <a:buSzPct val="75000"/>
              <a:buFont typeface="Arial" panose="020B0604020202020204" pitchFamily="34" charset="0"/>
              <a:buChar char="•"/>
              <a:defRPr sz="1800" kern="1200">
                <a:solidFill>
                  <a:schemeClr val="tx1"/>
                </a:solidFill>
                <a:latin typeface="Raleway" panose="00000500000000000000" pitchFamily="50" charset="0"/>
                <a:ea typeface="+mn-ea"/>
                <a:cs typeface="+mn-cs"/>
              </a:defRPr>
            </a:lvl4pPr>
            <a:lvl5pPr marL="2057400" indent="-228600" algn="l" defTabSz="914400" rtl="0" eaLnBrk="1" latinLnBrk="0" hangingPunct="1">
              <a:lnSpc>
                <a:spcPct val="90000"/>
              </a:lnSpc>
              <a:spcBef>
                <a:spcPts val="500"/>
              </a:spcBef>
              <a:buClr>
                <a:schemeClr val="accent2"/>
              </a:buClr>
              <a:buSzPct val="75000"/>
              <a:buFont typeface="Arial" panose="020B0604020202020204" pitchFamily="34" charset="0"/>
              <a:buChar char="•"/>
              <a:defRPr sz="1800" kern="1200">
                <a:solidFill>
                  <a:schemeClr val="tx1"/>
                </a:solidFill>
                <a:latin typeface="Raleway" panose="00000500000000000000" pitchFamily="50"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auto">
              <a:spcAft>
                <a:spcPts val="0"/>
              </a:spcAft>
              <a:defRPr/>
            </a:pPr>
            <a:r>
              <a:rPr lang="en-US">
                <a:solidFill>
                  <a:schemeClr val="tx1">
                    <a:lumMod val="85000"/>
                    <a:lumOff val="15000"/>
                  </a:schemeClr>
                </a:solidFill>
                <a:latin typeface="Raleway" pitchFamily="2" charset="0"/>
              </a:rPr>
              <a:t>Small Incidents</a:t>
            </a:r>
            <a:endParaRPr lang="en-CA">
              <a:solidFill>
                <a:schemeClr val="tx1">
                  <a:lumMod val="85000"/>
                  <a:lumOff val="15000"/>
                </a:schemeClr>
              </a:solidFill>
              <a:latin typeface="Raleway" pitchFamily="2" charset="0"/>
            </a:endParaRPr>
          </a:p>
        </p:txBody>
      </p:sp>
      <p:grpSp>
        <p:nvGrpSpPr>
          <p:cNvPr id="73732" name="Group 101">
            <a:extLst>
              <a:ext uri="{FF2B5EF4-FFF2-40B4-BE49-F238E27FC236}">
                <a16:creationId xmlns:a16="http://schemas.microsoft.com/office/drawing/2014/main" id="{E0749096-F7BB-C4D6-4DD4-0D051F6CB2C5}"/>
              </a:ext>
              <a:ext uri="{C183D7F6-B498-43B3-948B-1728B52AA6E4}">
                <adec:decorative xmlns:adec="http://schemas.microsoft.com/office/drawing/2017/decorative" val="1"/>
              </a:ext>
            </a:extLst>
          </p:cNvPr>
          <p:cNvGrpSpPr>
            <a:grpSpLocks/>
          </p:cNvGrpSpPr>
          <p:nvPr/>
        </p:nvGrpSpPr>
        <p:grpSpPr bwMode="auto">
          <a:xfrm>
            <a:off x="5046663" y="1403350"/>
            <a:ext cx="908050" cy="823913"/>
            <a:chOff x="623715" y="3105305"/>
            <a:chExt cx="1008682" cy="914400"/>
          </a:xfrm>
        </p:grpSpPr>
        <p:pic>
          <p:nvPicPr>
            <p:cNvPr id="73760" name="Graphic 62" descr="House outline">
              <a:extLst>
                <a:ext uri="{FF2B5EF4-FFF2-40B4-BE49-F238E27FC236}">
                  <a16:creationId xmlns:a16="http://schemas.microsoft.com/office/drawing/2014/main" id="{09CE098F-F07D-3CF0-4CE5-E17D0891EF8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23715" y="3105305"/>
              <a:ext cx="91522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3761" name="Graphic 60" descr="Fire with solid fill">
              <a:extLst>
                <a:ext uri="{FF2B5EF4-FFF2-40B4-BE49-F238E27FC236}">
                  <a16:creationId xmlns:a16="http://schemas.microsoft.com/office/drawing/2014/main" id="{D7934494-2FF8-4CEA-8881-1BDA436E6529}"/>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41132" y="3272681"/>
              <a:ext cx="691265" cy="6924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45" name="Content Placeholder 7">
            <a:extLst>
              <a:ext uri="{FF2B5EF4-FFF2-40B4-BE49-F238E27FC236}">
                <a16:creationId xmlns:a16="http://schemas.microsoft.com/office/drawing/2014/main" id="{A1E157AC-D323-762D-BF4B-87E056AA18F0}"/>
              </a:ext>
            </a:extLst>
          </p:cNvPr>
          <p:cNvSpPr txBox="1">
            <a:spLocks/>
          </p:cNvSpPr>
          <p:nvPr/>
        </p:nvSpPr>
        <p:spPr>
          <a:xfrm>
            <a:off x="6142038" y="1454150"/>
            <a:ext cx="5743575" cy="1300163"/>
          </a:xfrm>
          <a:prstGeom prst="rect">
            <a:avLst/>
          </a:prstGeom>
        </p:spPr>
        <p:txBody>
          <a:bodyPr/>
          <a:lstStyle>
            <a:lvl1pPr marL="0" indent="0" algn="l" defTabSz="914400" rtl="0" eaLnBrk="1" latinLnBrk="0" hangingPunct="1">
              <a:lnSpc>
                <a:spcPct val="90000"/>
              </a:lnSpc>
              <a:spcBef>
                <a:spcPts val="1000"/>
              </a:spcBef>
              <a:buClr>
                <a:schemeClr val="accent2"/>
              </a:buClr>
              <a:buSzPct val="75000"/>
              <a:buFont typeface="Arial" panose="020B0604020202020204" pitchFamily="34" charset="0"/>
              <a:buNone/>
              <a:defRPr sz="1800" kern="1200">
                <a:solidFill>
                  <a:schemeClr val="tx1"/>
                </a:solidFill>
                <a:latin typeface="Raleway" panose="00000500000000000000" pitchFamily="50" charset="0"/>
                <a:ea typeface="+mn-ea"/>
                <a:cs typeface="+mn-cs"/>
              </a:defRPr>
            </a:lvl1pPr>
            <a:lvl2pPr marL="685800" indent="-228600" algn="l" defTabSz="914400" rtl="0" eaLnBrk="1" latinLnBrk="0" hangingPunct="1">
              <a:lnSpc>
                <a:spcPct val="90000"/>
              </a:lnSpc>
              <a:spcBef>
                <a:spcPts val="500"/>
              </a:spcBef>
              <a:buClr>
                <a:schemeClr val="accent2"/>
              </a:buClr>
              <a:buSzPct val="75000"/>
              <a:buFont typeface="Arial" panose="020B0604020202020204" pitchFamily="34" charset="0"/>
              <a:buChar char="•"/>
              <a:defRPr sz="1800" kern="1200">
                <a:solidFill>
                  <a:schemeClr val="tx1"/>
                </a:solidFill>
                <a:latin typeface="Raleway" panose="00000500000000000000" pitchFamily="50" charset="0"/>
                <a:ea typeface="+mn-ea"/>
                <a:cs typeface="+mn-cs"/>
              </a:defRPr>
            </a:lvl2pPr>
            <a:lvl3pPr marL="1143000" indent="-228600" algn="l" defTabSz="914400" rtl="0" eaLnBrk="1" latinLnBrk="0" hangingPunct="1">
              <a:lnSpc>
                <a:spcPct val="90000"/>
              </a:lnSpc>
              <a:spcBef>
                <a:spcPts val="500"/>
              </a:spcBef>
              <a:buClr>
                <a:schemeClr val="accent2"/>
              </a:buClr>
              <a:buSzPct val="75000"/>
              <a:buFont typeface="Arial" panose="020B0604020202020204" pitchFamily="34" charset="0"/>
              <a:buChar char="•"/>
              <a:defRPr sz="1800" kern="1200">
                <a:solidFill>
                  <a:schemeClr val="tx1"/>
                </a:solidFill>
                <a:latin typeface="Raleway" panose="00000500000000000000" pitchFamily="50" charset="0"/>
                <a:ea typeface="+mn-ea"/>
                <a:cs typeface="+mn-cs"/>
              </a:defRPr>
            </a:lvl3pPr>
            <a:lvl4pPr marL="1600200" indent="-228600" algn="l" defTabSz="914400" rtl="0" eaLnBrk="1" latinLnBrk="0" hangingPunct="1">
              <a:lnSpc>
                <a:spcPct val="90000"/>
              </a:lnSpc>
              <a:spcBef>
                <a:spcPts val="500"/>
              </a:spcBef>
              <a:buClr>
                <a:schemeClr val="accent2"/>
              </a:buClr>
              <a:buSzPct val="75000"/>
              <a:buFont typeface="Arial" panose="020B0604020202020204" pitchFamily="34" charset="0"/>
              <a:buChar char="•"/>
              <a:defRPr sz="1800" kern="1200">
                <a:solidFill>
                  <a:schemeClr val="tx1"/>
                </a:solidFill>
                <a:latin typeface="Raleway" panose="00000500000000000000" pitchFamily="50" charset="0"/>
                <a:ea typeface="+mn-ea"/>
                <a:cs typeface="+mn-cs"/>
              </a:defRPr>
            </a:lvl4pPr>
            <a:lvl5pPr marL="2057400" indent="-228600" algn="l" defTabSz="914400" rtl="0" eaLnBrk="1" latinLnBrk="0" hangingPunct="1">
              <a:lnSpc>
                <a:spcPct val="90000"/>
              </a:lnSpc>
              <a:spcBef>
                <a:spcPts val="500"/>
              </a:spcBef>
              <a:buClr>
                <a:schemeClr val="accent2"/>
              </a:buClr>
              <a:buSzPct val="75000"/>
              <a:buFont typeface="Arial" panose="020B0604020202020204" pitchFamily="34" charset="0"/>
              <a:buChar char="•"/>
              <a:defRPr sz="1800" kern="1200">
                <a:solidFill>
                  <a:schemeClr val="tx1"/>
                </a:solidFill>
                <a:latin typeface="Raleway" panose="00000500000000000000" pitchFamily="50"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auto">
              <a:spcAft>
                <a:spcPts val="0"/>
              </a:spcAft>
              <a:defRPr/>
            </a:pPr>
            <a:r>
              <a:rPr lang="en-CA">
                <a:solidFill>
                  <a:schemeClr val="tx1">
                    <a:lumMod val="85000"/>
                    <a:lumOff val="15000"/>
                  </a:schemeClr>
                </a:solidFill>
                <a:latin typeface="Raleway" pitchFamily="2" charset="0"/>
              </a:rPr>
              <a:t>Site response only, where command and resources (personnel and equipment) come from one organization.</a:t>
            </a:r>
          </a:p>
        </p:txBody>
      </p:sp>
      <p:sp>
        <p:nvSpPr>
          <p:cNvPr id="116" name="Content Placeholder 7">
            <a:extLst>
              <a:ext uri="{FF2B5EF4-FFF2-40B4-BE49-F238E27FC236}">
                <a16:creationId xmlns:a16="http://schemas.microsoft.com/office/drawing/2014/main" id="{FAC49200-1917-3D9A-A541-DC1255EBE905}"/>
              </a:ext>
            </a:extLst>
          </p:cNvPr>
          <p:cNvSpPr txBox="1">
            <a:spLocks/>
          </p:cNvSpPr>
          <p:nvPr/>
        </p:nvSpPr>
        <p:spPr>
          <a:xfrm>
            <a:off x="406400" y="3154363"/>
            <a:ext cx="2049463" cy="2581275"/>
          </a:xfrm>
          <a:prstGeom prst="rect">
            <a:avLst/>
          </a:prstGeom>
        </p:spPr>
        <p:txBody>
          <a:bodyPr/>
          <a:lstStyle>
            <a:lvl1pPr marL="0" indent="0" algn="l" defTabSz="914400" rtl="0" eaLnBrk="1" latinLnBrk="0" hangingPunct="1">
              <a:lnSpc>
                <a:spcPct val="90000"/>
              </a:lnSpc>
              <a:spcBef>
                <a:spcPts val="1000"/>
              </a:spcBef>
              <a:buClr>
                <a:schemeClr val="accent2"/>
              </a:buClr>
              <a:buSzPct val="75000"/>
              <a:buFont typeface="Arial" panose="020B0604020202020204" pitchFamily="34" charset="0"/>
              <a:buNone/>
              <a:defRPr sz="1800" kern="1200">
                <a:solidFill>
                  <a:schemeClr val="tx1"/>
                </a:solidFill>
                <a:latin typeface="Raleway" panose="00000500000000000000" pitchFamily="50" charset="0"/>
                <a:ea typeface="+mn-ea"/>
                <a:cs typeface="+mn-cs"/>
              </a:defRPr>
            </a:lvl1pPr>
            <a:lvl2pPr marL="685800" indent="-228600" algn="l" defTabSz="914400" rtl="0" eaLnBrk="1" latinLnBrk="0" hangingPunct="1">
              <a:lnSpc>
                <a:spcPct val="90000"/>
              </a:lnSpc>
              <a:spcBef>
                <a:spcPts val="500"/>
              </a:spcBef>
              <a:buClr>
                <a:schemeClr val="accent2"/>
              </a:buClr>
              <a:buSzPct val="75000"/>
              <a:buFont typeface="Arial" panose="020B0604020202020204" pitchFamily="34" charset="0"/>
              <a:buChar char="•"/>
              <a:defRPr sz="1800" kern="1200">
                <a:solidFill>
                  <a:schemeClr val="tx1"/>
                </a:solidFill>
                <a:latin typeface="Raleway" panose="00000500000000000000" pitchFamily="50" charset="0"/>
                <a:ea typeface="+mn-ea"/>
                <a:cs typeface="+mn-cs"/>
              </a:defRPr>
            </a:lvl2pPr>
            <a:lvl3pPr marL="1143000" indent="-228600" algn="l" defTabSz="914400" rtl="0" eaLnBrk="1" latinLnBrk="0" hangingPunct="1">
              <a:lnSpc>
                <a:spcPct val="90000"/>
              </a:lnSpc>
              <a:spcBef>
                <a:spcPts val="500"/>
              </a:spcBef>
              <a:buClr>
                <a:schemeClr val="accent2"/>
              </a:buClr>
              <a:buSzPct val="75000"/>
              <a:buFont typeface="Arial" panose="020B0604020202020204" pitchFamily="34" charset="0"/>
              <a:buChar char="•"/>
              <a:defRPr sz="1800" kern="1200">
                <a:solidFill>
                  <a:schemeClr val="tx1"/>
                </a:solidFill>
                <a:latin typeface="Raleway" panose="00000500000000000000" pitchFamily="50" charset="0"/>
                <a:ea typeface="+mn-ea"/>
                <a:cs typeface="+mn-cs"/>
              </a:defRPr>
            </a:lvl3pPr>
            <a:lvl4pPr marL="1600200" indent="-228600" algn="l" defTabSz="914400" rtl="0" eaLnBrk="1" latinLnBrk="0" hangingPunct="1">
              <a:lnSpc>
                <a:spcPct val="90000"/>
              </a:lnSpc>
              <a:spcBef>
                <a:spcPts val="500"/>
              </a:spcBef>
              <a:buClr>
                <a:schemeClr val="accent2"/>
              </a:buClr>
              <a:buSzPct val="75000"/>
              <a:buFont typeface="Arial" panose="020B0604020202020204" pitchFamily="34" charset="0"/>
              <a:buChar char="•"/>
              <a:defRPr sz="1800" kern="1200">
                <a:solidFill>
                  <a:schemeClr val="tx1"/>
                </a:solidFill>
                <a:latin typeface="Raleway" panose="00000500000000000000" pitchFamily="50" charset="0"/>
                <a:ea typeface="+mn-ea"/>
                <a:cs typeface="+mn-cs"/>
              </a:defRPr>
            </a:lvl4pPr>
            <a:lvl5pPr marL="2057400" indent="-228600" algn="l" defTabSz="914400" rtl="0" eaLnBrk="1" latinLnBrk="0" hangingPunct="1">
              <a:lnSpc>
                <a:spcPct val="90000"/>
              </a:lnSpc>
              <a:spcBef>
                <a:spcPts val="500"/>
              </a:spcBef>
              <a:buClr>
                <a:schemeClr val="accent2"/>
              </a:buClr>
              <a:buSzPct val="75000"/>
              <a:buFont typeface="Arial" panose="020B0604020202020204" pitchFamily="34" charset="0"/>
              <a:buChar char="•"/>
              <a:defRPr sz="1800" kern="1200">
                <a:solidFill>
                  <a:schemeClr val="tx1"/>
                </a:solidFill>
                <a:latin typeface="Raleway" panose="00000500000000000000" pitchFamily="50"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auto">
              <a:lnSpc>
                <a:spcPct val="100000"/>
              </a:lnSpc>
              <a:spcAft>
                <a:spcPts val="0"/>
              </a:spcAft>
              <a:defRPr/>
            </a:pPr>
            <a:r>
              <a:rPr lang="en-US" sz="1600">
                <a:solidFill>
                  <a:schemeClr val="tx1">
                    <a:lumMod val="85000"/>
                    <a:lumOff val="15000"/>
                  </a:schemeClr>
                </a:solidFill>
                <a:latin typeface="Raleway" pitchFamily="2" charset="0"/>
              </a:rPr>
              <a:t>A </a:t>
            </a:r>
            <a:r>
              <a:rPr lang="en-US" sz="1600" b="1">
                <a:solidFill>
                  <a:schemeClr val="tx1">
                    <a:lumMod val="85000"/>
                    <a:lumOff val="15000"/>
                  </a:schemeClr>
                </a:solidFill>
                <a:latin typeface="Raleway" pitchFamily="2" charset="0"/>
              </a:rPr>
              <a:t>Complex</a:t>
            </a:r>
            <a:r>
              <a:rPr lang="en-US" sz="1600">
                <a:solidFill>
                  <a:schemeClr val="tx1">
                    <a:lumMod val="85000"/>
                    <a:lumOff val="15000"/>
                  </a:schemeClr>
                </a:solidFill>
                <a:latin typeface="Raleway" pitchFamily="2" charset="0"/>
              </a:rPr>
              <a:t> Incident </a:t>
            </a:r>
            <a:r>
              <a:rPr lang="en-CA" sz="1600">
                <a:latin typeface="Raleway" pitchFamily="2" charset="0"/>
              </a:rPr>
              <a:t>involves prolonged, large-scale, and/or involves multiple jurisdictions. </a:t>
            </a:r>
          </a:p>
          <a:p>
            <a:pPr fontAlgn="auto">
              <a:lnSpc>
                <a:spcPct val="100000"/>
              </a:lnSpc>
              <a:spcAft>
                <a:spcPts val="0"/>
              </a:spcAft>
              <a:defRPr/>
            </a:pPr>
            <a:r>
              <a:rPr lang="en-CA" sz="1600">
                <a:latin typeface="Raleway" pitchFamily="2" charset="0"/>
              </a:rPr>
              <a:t>Large incidents are not aways complex but do require a lot of resources.</a:t>
            </a:r>
            <a:endParaRPr lang="en-CA" sz="1600">
              <a:solidFill>
                <a:schemeClr val="tx1">
                  <a:lumMod val="85000"/>
                  <a:lumOff val="15000"/>
                </a:schemeClr>
              </a:solidFill>
              <a:latin typeface="Raleway" pitchFamily="2" charset="0"/>
            </a:endParaRPr>
          </a:p>
        </p:txBody>
      </p:sp>
      <p:sp>
        <p:nvSpPr>
          <p:cNvPr id="107" name="Left Brace 106" descr="&quot;&quot;">
            <a:extLst>
              <a:ext uri="{FF2B5EF4-FFF2-40B4-BE49-F238E27FC236}">
                <a16:creationId xmlns:a16="http://schemas.microsoft.com/office/drawing/2014/main" id="{1ABE5D83-D2DC-D7A2-1FCB-7E3D971359AC}"/>
              </a:ext>
            </a:extLst>
          </p:cNvPr>
          <p:cNvSpPr/>
          <p:nvPr/>
        </p:nvSpPr>
        <p:spPr>
          <a:xfrm>
            <a:off x="2649538" y="2906713"/>
            <a:ext cx="301625" cy="3101975"/>
          </a:xfrm>
          <a:prstGeom prst="leftBrace">
            <a:avLst/>
          </a:prstGeom>
          <a:ln w="28575">
            <a:solidFill>
              <a:schemeClr val="tx1">
                <a:lumMod val="65000"/>
                <a:lumOff val="35000"/>
              </a:schemeClr>
            </a:solidFill>
            <a:headEnd type="triangle" w="med" len="med"/>
            <a:tailEnd type="triangle" w="med" len="med"/>
          </a:ln>
          <a:effectLst/>
        </p:spPr>
        <p:style>
          <a:lnRef idx="1">
            <a:schemeClr val="accent1"/>
          </a:lnRef>
          <a:fillRef idx="0">
            <a:schemeClr val="accent1"/>
          </a:fillRef>
          <a:effectRef idx="0">
            <a:schemeClr val="accent1"/>
          </a:effectRef>
          <a:fontRef idx="minor">
            <a:schemeClr val="tx1"/>
          </a:fontRef>
        </p:style>
        <p:txBody>
          <a:bodyPr anchor="ctr"/>
          <a:lstStyle/>
          <a:p>
            <a:pPr algn="ctr" eaLnBrk="1" fontAlgn="auto" hangingPunct="1">
              <a:spcBef>
                <a:spcPts val="0"/>
              </a:spcBef>
              <a:spcAft>
                <a:spcPts val="0"/>
              </a:spcAft>
              <a:defRPr/>
            </a:pPr>
            <a:endParaRPr lang="en-CA">
              <a:latin typeface="Raleway" pitchFamily="2" charset="0"/>
            </a:endParaRPr>
          </a:p>
        </p:txBody>
      </p:sp>
      <p:sp>
        <p:nvSpPr>
          <p:cNvPr id="73736" name="Content Placeholder 7">
            <a:extLst>
              <a:ext uri="{FF2B5EF4-FFF2-40B4-BE49-F238E27FC236}">
                <a16:creationId xmlns:a16="http://schemas.microsoft.com/office/drawing/2014/main" id="{14D23F0C-A7EB-E5B6-1477-092D15D5D837}"/>
              </a:ext>
            </a:extLst>
          </p:cNvPr>
          <p:cNvSpPr>
            <a:spLocks noGrp="1" noChangeArrowheads="1"/>
          </p:cNvSpPr>
          <p:nvPr>
            <p:ph idx="1"/>
          </p:nvPr>
        </p:nvSpPr>
        <p:spPr>
          <a:xfrm>
            <a:off x="3025775" y="2820988"/>
            <a:ext cx="2025650" cy="355600"/>
          </a:xfrm>
        </p:spPr>
        <p:txBody>
          <a:bodyPr/>
          <a:lstStyle/>
          <a:p>
            <a:pPr eaLnBrk="1" hangingPunct="1"/>
            <a:r>
              <a:rPr lang="en-CA" altLang="en-US">
                <a:latin typeface="Raleway" pitchFamily="2" charset="0"/>
              </a:rPr>
              <a:t>Large Incidents</a:t>
            </a:r>
          </a:p>
        </p:txBody>
      </p:sp>
      <p:grpSp>
        <p:nvGrpSpPr>
          <p:cNvPr id="73737" name="Group 102">
            <a:extLst>
              <a:ext uri="{FF2B5EF4-FFF2-40B4-BE49-F238E27FC236}">
                <a16:creationId xmlns:a16="http://schemas.microsoft.com/office/drawing/2014/main" id="{B21C8D9A-7036-F792-342A-768C5E84D877}"/>
              </a:ext>
              <a:ext uri="{C183D7F6-B498-43B3-948B-1728B52AA6E4}">
                <adec:decorative xmlns:adec="http://schemas.microsoft.com/office/drawing/2017/decorative" val="1"/>
              </a:ext>
            </a:extLst>
          </p:cNvPr>
          <p:cNvGrpSpPr>
            <a:grpSpLocks/>
          </p:cNvGrpSpPr>
          <p:nvPr/>
        </p:nvGrpSpPr>
        <p:grpSpPr bwMode="auto">
          <a:xfrm>
            <a:off x="5000625" y="2503488"/>
            <a:ext cx="914400" cy="914400"/>
            <a:chOff x="2605012" y="3093430"/>
            <a:chExt cx="914400" cy="914400"/>
          </a:xfrm>
        </p:grpSpPr>
        <p:pic>
          <p:nvPicPr>
            <p:cNvPr id="73757" name="Graphic 66" descr="Building outline">
              <a:extLst>
                <a:ext uri="{FF2B5EF4-FFF2-40B4-BE49-F238E27FC236}">
                  <a16:creationId xmlns:a16="http://schemas.microsoft.com/office/drawing/2014/main" id="{A81F31AF-B21F-2236-E345-9F7FB68514BB}"/>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605012" y="3093430"/>
              <a:ext cx="9144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3758" name="Graphic 63" descr="Fire with solid fill">
              <a:extLst>
                <a:ext uri="{FF2B5EF4-FFF2-40B4-BE49-F238E27FC236}">
                  <a16:creationId xmlns:a16="http://schemas.microsoft.com/office/drawing/2014/main" id="{312CC657-AA86-ECCA-F3AA-5431BAA4B594}"/>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rot="20072388" flipH="1">
              <a:off x="2689150" y="3407755"/>
              <a:ext cx="388937" cy="388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3759" name="Graphic 64" descr="Fire with solid fill">
              <a:extLst>
                <a:ext uri="{FF2B5EF4-FFF2-40B4-BE49-F238E27FC236}">
                  <a16:creationId xmlns:a16="http://schemas.microsoft.com/office/drawing/2014/main" id="{8391F20F-1739-3AEF-3E34-B5D7A49D5CEF}"/>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rot="2477167">
              <a:off x="3108250" y="3242655"/>
              <a:ext cx="273050" cy="271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73738" name="Content Placeholder 7">
            <a:extLst>
              <a:ext uri="{FF2B5EF4-FFF2-40B4-BE49-F238E27FC236}">
                <a16:creationId xmlns:a16="http://schemas.microsoft.com/office/drawing/2014/main" id="{8CE96A44-A387-36D5-E33C-62A47E8ED407}"/>
              </a:ext>
            </a:extLst>
          </p:cNvPr>
          <p:cNvSpPr txBox="1">
            <a:spLocks noChangeArrowheads="1"/>
          </p:cNvSpPr>
          <p:nvPr/>
        </p:nvSpPr>
        <p:spPr bwMode="auto">
          <a:xfrm>
            <a:off x="6142038" y="2609850"/>
            <a:ext cx="5743575"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Clr>
                <a:schemeClr val="accent2"/>
              </a:buClr>
              <a:buSzPct val="75000"/>
              <a:buFont typeface="Arial" panose="020B0604020202020204" pitchFamily="34" charset="0"/>
              <a:defRPr sz="1600">
                <a:solidFill>
                  <a:schemeClr val="tx1"/>
                </a:solidFill>
                <a:latin typeface="Calibri" panose="020F0502020204030204" pitchFamily="34" charset="0"/>
              </a:defRPr>
            </a:lvl1pPr>
            <a:lvl2pPr marL="6858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2pPr>
            <a:lvl3pPr marL="11430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3pPr>
            <a:lvl4pPr marL="16002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4pPr>
            <a:lvl5pPr marL="20574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9pPr>
          </a:lstStyle>
          <a:p>
            <a:pPr eaLnBrk="1" hangingPunct="1"/>
            <a:r>
              <a:rPr lang="en-CA" altLang="en-US" sz="1800" dirty="0">
                <a:latin typeface="Raleway" pitchFamily="2" charset="0"/>
              </a:rPr>
              <a:t>Site response with multiple response organizations and may include optional Emergency Operations Centre (EOC) support.</a:t>
            </a:r>
          </a:p>
        </p:txBody>
      </p:sp>
      <p:sp>
        <p:nvSpPr>
          <p:cNvPr id="49" name="Content Placeholder 7">
            <a:extLst>
              <a:ext uri="{FF2B5EF4-FFF2-40B4-BE49-F238E27FC236}">
                <a16:creationId xmlns:a16="http://schemas.microsoft.com/office/drawing/2014/main" id="{5D2F6DAC-0148-45CF-2E19-BFE902C578B4}"/>
              </a:ext>
            </a:extLst>
          </p:cNvPr>
          <p:cNvSpPr txBox="1">
            <a:spLocks/>
          </p:cNvSpPr>
          <p:nvPr/>
        </p:nvSpPr>
        <p:spPr>
          <a:xfrm>
            <a:off x="3036888" y="4171950"/>
            <a:ext cx="2027237" cy="365125"/>
          </a:xfrm>
          <a:prstGeom prst="rect">
            <a:avLst/>
          </a:prstGeom>
        </p:spPr>
        <p:txBody>
          <a:bodyPr/>
          <a:lstStyle>
            <a:lvl1pPr marL="0" indent="0" algn="l" defTabSz="914400" rtl="0" eaLnBrk="1" latinLnBrk="0" hangingPunct="1">
              <a:lnSpc>
                <a:spcPct val="90000"/>
              </a:lnSpc>
              <a:spcBef>
                <a:spcPts val="1000"/>
              </a:spcBef>
              <a:buClr>
                <a:schemeClr val="accent2"/>
              </a:buClr>
              <a:buSzPct val="75000"/>
              <a:buFont typeface="Arial" panose="020B0604020202020204" pitchFamily="34" charset="0"/>
              <a:buNone/>
              <a:defRPr sz="1800" kern="1200">
                <a:solidFill>
                  <a:schemeClr val="tx1"/>
                </a:solidFill>
                <a:latin typeface="Raleway" panose="00000500000000000000" pitchFamily="50" charset="0"/>
                <a:ea typeface="+mn-ea"/>
                <a:cs typeface="+mn-cs"/>
              </a:defRPr>
            </a:lvl1pPr>
            <a:lvl2pPr marL="685800" indent="-228600" algn="l" defTabSz="914400" rtl="0" eaLnBrk="1" latinLnBrk="0" hangingPunct="1">
              <a:lnSpc>
                <a:spcPct val="90000"/>
              </a:lnSpc>
              <a:spcBef>
                <a:spcPts val="500"/>
              </a:spcBef>
              <a:buClr>
                <a:schemeClr val="accent2"/>
              </a:buClr>
              <a:buSzPct val="75000"/>
              <a:buFont typeface="Arial" panose="020B0604020202020204" pitchFamily="34" charset="0"/>
              <a:buChar char="•"/>
              <a:defRPr sz="1800" kern="1200">
                <a:solidFill>
                  <a:schemeClr val="tx1"/>
                </a:solidFill>
                <a:latin typeface="Raleway" panose="00000500000000000000" pitchFamily="50" charset="0"/>
                <a:ea typeface="+mn-ea"/>
                <a:cs typeface="+mn-cs"/>
              </a:defRPr>
            </a:lvl2pPr>
            <a:lvl3pPr marL="1143000" indent="-228600" algn="l" defTabSz="914400" rtl="0" eaLnBrk="1" latinLnBrk="0" hangingPunct="1">
              <a:lnSpc>
                <a:spcPct val="90000"/>
              </a:lnSpc>
              <a:spcBef>
                <a:spcPts val="500"/>
              </a:spcBef>
              <a:buClr>
                <a:schemeClr val="accent2"/>
              </a:buClr>
              <a:buSzPct val="75000"/>
              <a:buFont typeface="Arial" panose="020B0604020202020204" pitchFamily="34" charset="0"/>
              <a:buChar char="•"/>
              <a:defRPr sz="1800" kern="1200">
                <a:solidFill>
                  <a:schemeClr val="tx1"/>
                </a:solidFill>
                <a:latin typeface="Raleway" panose="00000500000000000000" pitchFamily="50" charset="0"/>
                <a:ea typeface="+mn-ea"/>
                <a:cs typeface="+mn-cs"/>
              </a:defRPr>
            </a:lvl3pPr>
            <a:lvl4pPr marL="1600200" indent="-228600" algn="l" defTabSz="914400" rtl="0" eaLnBrk="1" latinLnBrk="0" hangingPunct="1">
              <a:lnSpc>
                <a:spcPct val="90000"/>
              </a:lnSpc>
              <a:spcBef>
                <a:spcPts val="500"/>
              </a:spcBef>
              <a:buClr>
                <a:schemeClr val="accent2"/>
              </a:buClr>
              <a:buSzPct val="75000"/>
              <a:buFont typeface="Arial" panose="020B0604020202020204" pitchFamily="34" charset="0"/>
              <a:buChar char="•"/>
              <a:defRPr sz="1800" kern="1200">
                <a:solidFill>
                  <a:schemeClr val="tx1"/>
                </a:solidFill>
                <a:latin typeface="Raleway" panose="00000500000000000000" pitchFamily="50" charset="0"/>
                <a:ea typeface="+mn-ea"/>
                <a:cs typeface="+mn-cs"/>
              </a:defRPr>
            </a:lvl4pPr>
            <a:lvl5pPr marL="2057400" indent="-228600" algn="l" defTabSz="914400" rtl="0" eaLnBrk="1" latinLnBrk="0" hangingPunct="1">
              <a:lnSpc>
                <a:spcPct val="90000"/>
              </a:lnSpc>
              <a:spcBef>
                <a:spcPts val="500"/>
              </a:spcBef>
              <a:buClr>
                <a:schemeClr val="accent2"/>
              </a:buClr>
              <a:buSzPct val="75000"/>
              <a:buFont typeface="Arial" panose="020B0604020202020204" pitchFamily="34" charset="0"/>
              <a:buChar char="•"/>
              <a:defRPr sz="1800" kern="1200">
                <a:solidFill>
                  <a:schemeClr val="tx1"/>
                </a:solidFill>
                <a:latin typeface="Raleway" panose="00000500000000000000" pitchFamily="50"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auto">
              <a:spcAft>
                <a:spcPts val="0"/>
              </a:spcAft>
              <a:defRPr/>
            </a:pPr>
            <a:r>
              <a:rPr lang="en-US">
                <a:solidFill>
                  <a:schemeClr val="tx1">
                    <a:lumMod val="85000"/>
                    <a:lumOff val="15000"/>
                  </a:schemeClr>
                </a:solidFill>
                <a:latin typeface="Raleway" pitchFamily="2" charset="0"/>
              </a:rPr>
              <a:t>Major Incidents</a:t>
            </a:r>
            <a:endParaRPr lang="en-CA">
              <a:solidFill>
                <a:schemeClr val="tx1">
                  <a:lumMod val="85000"/>
                  <a:lumOff val="15000"/>
                </a:schemeClr>
              </a:solidFill>
              <a:latin typeface="Raleway" pitchFamily="2" charset="0"/>
            </a:endParaRPr>
          </a:p>
        </p:txBody>
      </p:sp>
      <p:grpSp>
        <p:nvGrpSpPr>
          <p:cNvPr id="73740" name="Group 104">
            <a:extLst>
              <a:ext uri="{FF2B5EF4-FFF2-40B4-BE49-F238E27FC236}">
                <a16:creationId xmlns:a16="http://schemas.microsoft.com/office/drawing/2014/main" id="{06A1E9DD-0A26-E3CA-592B-257ED603CEC8}"/>
              </a:ext>
              <a:ext uri="{C183D7F6-B498-43B3-948B-1728B52AA6E4}">
                <adec:decorative xmlns:adec="http://schemas.microsoft.com/office/drawing/2017/decorative" val="1"/>
              </a:ext>
            </a:extLst>
          </p:cNvPr>
          <p:cNvGrpSpPr>
            <a:grpSpLocks/>
          </p:cNvGrpSpPr>
          <p:nvPr/>
        </p:nvGrpSpPr>
        <p:grpSpPr bwMode="auto">
          <a:xfrm>
            <a:off x="4791075" y="3683000"/>
            <a:ext cx="1527175" cy="1181100"/>
            <a:chOff x="6716690" y="2522976"/>
            <a:chExt cx="1738541" cy="1210150"/>
          </a:xfrm>
        </p:grpSpPr>
        <p:pic>
          <p:nvPicPr>
            <p:cNvPr id="73747" name="Graphic 94" descr="Tornado with solid fill">
              <a:extLst>
                <a:ext uri="{FF2B5EF4-FFF2-40B4-BE49-F238E27FC236}">
                  <a16:creationId xmlns:a16="http://schemas.microsoft.com/office/drawing/2014/main" id="{281B3714-584A-2D44-F046-12020F4553F7}"/>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rot="780608">
              <a:off x="7298613" y="2522976"/>
              <a:ext cx="713851" cy="1088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73748" name="Group 80">
              <a:extLst>
                <a:ext uri="{FF2B5EF4-FFF2-40B4-BE49-F238E27FC236}">
                  <a16:creationId xmlns:a16="http://schemas.microsoft.com/office/drawing/2014/main" id="{B287060A-6D78-DC10-BB00-A0B3F93EF709}"/>
                </a:ext>
              </a:extLst>
            </p:cNvPr>
            <p:cNvGrpSpPr>
              <a:grpSpLocks/>
            </p:cNvGrpSpPr>
            <p:nvPr/>
          </p:nvGrpSpPr>
          <p:grpSpPr bwMode="auto">
            <a:xfrm>
              <a:off x="6716690" y="2818726"/>
              <a:ext cx="1738541" cy="914400"/>
              <a:chOff x="7305096" y="2886263"/>
              <a:chExt cx="1738541" cy="914400"/>
            </a:xfrm>
          </p:grpSpPr>
          <p:pic>
            <p:nvPicPr>
              <p:cNvPr id="71" name="Graphic 70" descr="Bridge scene outline">
                <a:extLst>
                  <a:ext uri="{FF2B5EF4-FFF2-40B4-BE49-F238E27FC236}">
                    <a16:creationId xmlns:a16="http://schemas.microsoft.com/office/drawing/2014/main" id="{1BBB0DE4-8A98-ADE6-7375-939ACDCA7497}"/>
                  </a:ext>
                </a:extLst>
              </p:cNvPr>
              <p:cNvPicPr>
                <a:picLocks noChangeAspect="1"/>
              </p:cNvPicPr>
              <p:nvPr/>
            </p:nvPicPr>
            <p:blipFill rotWithShape="1">
              <a:blip r:embed="rId8"/>
              <a:srcRect l="16349" t="7142" r="-31781" b="-1574"/>
              <a:stretch/>
            </p:blipFill>
            <p:spPr>
              <a:xfrm rot="523778">
                <a:off x="8201475" y="3102876"/>
                <a:ext cx="842162" cy="666883"/>
              </a:xfrm>
              <a:prstGeom prst="snip2SameRect">
                <a:avLst/>
              </a:prstGeom>
            </p:spPr>
          </p:pic>
          <p:pic>
            <p:nvPicPr>
              <p:cNvPr id="73750" name="Graphic 68" descr="City with solid fill">
                <a:extLst>
                  <a:ext uri="{FF2B5EF4-FFF2-40B4-BE49-F238E27FC236}">
                    <a16:creationId xmlns:a16="http://schemas.microsoft.com/office/drawing/2014/main" id="{940EAF5A-6D29-D166-B7FE-BCCA1BD48166}"/>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7379192" y="2886545"/>
                <a:ext cx="912643" cy="9141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3751" name="Graphic 72" descr="Fire with solid fill">
                <a:extLst>
                  <a:ext uri="{FF2B5EF4-FFF2-40B4-BE49-F238E27FC236}">
                    <a16:creationId xmlns:a16="http://schemas.microsoft.com/office/drawing/2014/main" id="{8A53C867-5B84-F1DD-C9E6-BDD6B362E70B}"/>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rot="-2211363">
                <a:off x="7305096" y="3289928"/>
                <a:ext cx="265661" cy="2781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3752" name="Graphic 73" descr="Fire with solid fill">
                <a:extLst>
                  <a:ext uri="{FF2B5EF4-FFF2-40B4-BE49-F238E27FC236}">
                    <a16:creationId xmlns:a16="http://schemas.microsoft.com/office/drawing/2014/main" id="{9F1DD080-964E-6DDA-0A0E-E5B435BA4A73}"/>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rot="-2211363">
                <a:off x="7688226" y="3423305"/>
                <a:ext cx="209637" cy="2195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3753" name="Graphic 71" descr="Fire with solid fill">
                <a:extLst>
                  <a:ext uri="{FF2B5EF4-FFF2-40B4-BE49-F238E27FC236}">
                    <a16:creationId xmlns:a16="http://schemas.microsoft.com/office/drawing/2014/main" id="{8982ED8E-0CFE-D9F7-1F61-4A10125D5583}"/>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rot="-1350897">
                <a:off x="7811116" y="2964619"/>
                <a:ext cx="350600" cy="3513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73754" name="Group 79">
                <a:extLst>
                  <a:ext uri="{FF2B5EF4-FFF2-40B4-BE49-F238E27FC236}">
                    <a16:creationId xmlns:a16="http://schemas.microsoft.com/office/drawing/2014/main" id="{8B22686E-1112-4557-52F7-C3F2692ED408}"/>
                  </a:ext>
                </a:extLst>
              </p:cNvPr>
              <p:cNvGrpSpPr>
                <a:grpSpLocks/>
              </p:cNvGrpSpPr>
              <p:nvPr/>
            </p:nvGrpSpPr>
            <p:grpSpPr bwMode="auto">
              <a:xfrm rot="233600">
                <a:off x="8365409" y="3276131"/>
                <a:ext cx="313007" cy="382565"/>
                <a:chOff x="6033261" y="3028505"/>
                <a:chExt cx="498458" cy="609226"/>
              </a:xfrm>
            </p:grpSpPr>
            <p:pic>
              <p:nvPicPr>
                <p:cNvPr id="73755" name="Graphic 78" descr="Tug boat with solid fill">
                  <a:extLst>
                    <a:ext uri="{FF2B5EF4-FFF2-40B4-BE49-F238E27FC236}">
                      <a16:creationId xmlns:a16="http://schemas.microsoft.com/office/drawing/2014/main" id="{E4230E9E-0E84-6813-C230-9B27414167C8}"/>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l="17384" t="1167" r="3877" b="11314"/>
                <a:stretch>
                  <a:fillRect/>
                </a:stretch>
              </p:blipFill>
              <p:spPr bwMode="auto">
                <a:xfrm rot="738500">
                  <a:off x="6033287" y="3045288"/>
                  <a:ext cx="497885" cy="5543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3756" name="Graphic 75" descr="Tug boat with solid fill">
                  <a:extLst>
                    <a:ext uri="{FF2B5EF4-FFF2-40B4-BE49-F238E27FC236}">
                      <a16:creationId xmlns:a16="http://schemas.microsoft.com/office/drawing/2014/main" id="{2B62B533-0FC2-7D02-BB79-AECA8145F248}"/>
                    </a:ext>
                  </a:extLst>
                </p:cNvPr>
                <p:cNvPicPr>
                  <a:picLocks noChangeAspect="1" noChangeArrowheads="1"/>
                </p:cNvPicPr>
                <p:nvPr/>
              </p:nvPicPr>
              <p:blipFill>
                <a:blip r:embed="rId11">
                  <a:extLst>
                    <a:ext uri="{28A0092B-C50C-407E-A947-70E740481C1C}">
                      <a14:useLocalDpi xmlns:a14="http://schemas.microsoft.com/office/drawing/2010/main" val="0"/>
                    </a:ext>
                  </a:extLst>
                </a:blip>
                <a:srcRect l="17384" t="1167" r="3877" b="11314"/>
                <a:stretch>
                  <a:fillRect/>
                </a:stretch>
              </p:blipFill>
              <p:spPr bwMode="auto">
                <a:xfrm rot="738500">
                  <a:off x="6033981" y="3027400"/>
                  <a:ext cx="489252" cy="6087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grpSp>
      <p:sp>
        <p:nvSpPr>
          <p:cNvPr id="50" name="Content Placeholder 7">
            <a:extLst>
              <a:ext uri="{FF2B5EF4-FFF2-40B4-BE49-F238E27FC236}">
                <a16:creationId xmlns:a16="http://schemas.microsoft.com/office/drawing/2014/main" id="{F8C749A9-E7E3-CA13-E9BC-C42ACDF76749}"/>
              </a:ext>
            </a:extLst>
          </p:cNvPr>
          <p:cNvSpPr txBox="1">
            <a:spLocks/>
          </p:cNvSpPr>
          <p:nvPr/>
        </p:nvSpPr>
        <p:spPr>
          <a:xfrm>
            <a:off x="6142038" y="4081463"/>
            <a:ext cx="5894387" cy="641350"/>
          </a:xfrm>
          <a:prstGeom prst="rect">
            <a:avLst/>
          </a:prstGeom>
        </p:spPr>
        <p:txBody>
          <a:bodyPr/>
          <a:lstStyle>
            <a:lvl1pPr marL="0" indent="0" algn="l" defTabSz="914400" rtl="0" eaLnBrk="1" latinLnBrk="0" hangingPunct="1">
              <a:lnSpc>
                <a:spcPct val="90000"/>
              </a:lnSpc>
              <a:spcBef>
                <a:spcPts val="1000"/>
              </a:spcBef>
              <a:buClr>
                <a:schemeClr val="accent2"/>
              </a:buClr>
              <a:buSzPct val="75000"/>
              <a:buFont typeface="Arial" panose="020B0604020202020204" pitchFamily="34" charset="0"/>
              <a:buNone/>
              <a:defRPr sz="1800" kern="1200">
                <a:solidFill>
                  <a:schemeClr val="tx1"/>
                </a:solidFill>
                <a:latin typeface="Raleway" panose="00000500000000000000" pitchFamily="50" charset="0"/>
                <a:ea typeface="+mn-ea"/>
                <a:cs typeface="+mn-cs"/>
              </a:defRPr>
            </a:lvl1pPr>
            <a:lvl2pPr marL="685800" indent="-228600" algn="l" defTabSz="914400" rtl="0" eaLnBrk="1" latinLnBrk="0" hangingPunct="1">
              <a:lnSpc>
                <a:spcPct val="90000"/>
              </a:lnSpc>
              <a:spcBef>
                <a:spcPts val="500"/>
              </a:spcBef>
              <a:buClr>
                <a:schemeClr val="accent2"/>
              </a:buClr>
              <a:buSzPct val="75000"/>
              <a:buFont typeface="Arial" panose="020B0604020202020204" pitchFamily="34" charset="0"/>
              <a:buChar char="•"/>
              <a:defRPr sz="1800" kern="1200">
                <a:solidFill>
                  <a:schemeClr val="tx1"/>
                </a:solidFill>
                <a:latin typeface="Raleway" panose="00000500000000000000" pitchFamily="50" charset="0"/>
                <a:ea typeface="+mn-ea"/>
                <a:cs typeface="+mn-cs"/>
              </a:defRPr>
            </a:lvl2pPr>
            <a:lvl3pPr marL="1143000" indent="-228600" algn="l" defTabSz="914400" rtl="0" eaLnBrk="1" latinLnBrk="0" hangingPunct="1">
              <a:lnSpc>
                <a:spcPct val="90000"/>
              </a:lnSpc>
              <a:spcBef>
                <a:spcPts val="500"/>
              </a:spcBef>
              <a:buClr>
                <a:schemeClr val="accent2"/>
              </a:buClr>
              <a:buSzPct val="75000"/>
              <a:buFont typeface="Arial" panose="020B0604020202020204" pitchFamily="34" charset="0"/>
              <a:buChar char="•"/>
              <a:defRPr sz="1800" kern="1200">
                <a:solidFill>
                  <a:schemeClr val="tx1"/>
                </a:solidFill>
                <a:latin typeface="Raleway" panose="00000500000000000000" pitchFamily="50" charset="0"/>
                <a:ea typeface="+mn-ea"/>
                <a:cs typeface="+mn-cs"/>
              </a:defRPr>
            </a:lvl3pPr>
            <a:lvl4pPr marL="1600200" indent="-228600" algn="l" defTabSz="914400" rtl="0" eaLnBrk="1" latinLnBrk="0" hangingPunct="1">
              <a:lnSpc>
                <a:spcPct val="90000"/>
              </a:lnSpc>
              <a:spcBef>
                <a:spcPts val="500"/>
              </a:spcBef>
              <a:buClr>
                <a:schemeClr val="accent2"/>
              </a:buClr>
              <a:buSzPct val="75000"/>
              <a:buFont typeface="Arial" panose="020B0604020202020204" pitchFamily="34" charset="0"/>
              <a:buChar char="•"/>
              <a:defRPr sz="1800" kern="1200">
                <a:solidFill>
                  <a:schemeClr val="tx1"/>
                </a:solidFill>
                <a:latin typeface="Raleway" panose="00000500000000000000" pitchFamily="50" charset="0"/>
                <a:ea typeface="+mn-ea"/>
                <a:cs typeface="+mn-cs"/>
              </a:defRPr>
            </a:lvl4pPr>
            <a:lvl5pPr marL="2057400" indent="-228600" algn="l" defTabSz="914400" rtl="0" eaLnBrk="1" latinLnBrk="0" hangingPunct="1">
              <a:lnSpc>
                <a:spcPct val="90000"/>
              </a:lnSpc>
              <a:spcBef>
                <a:spcPts val="500"/>
              </a:spcBef>
              <a:buClr>
                <a:schemeClr val="accent2"/>
              </a:buClr>
              <a:buSzPct val="75000"/>
              <a:buFont typeface="Arial" panose="020B0604020202020204" pitchFamily="34" charset="0"/>
              <a:buChar char="•"/>
              <a:defRPr sz="1800" kern="1200">
                <a:solidFill>
                  <a:schemeClr val="tx1"/>
                </a:solidFill>
                <a:latin typeface="Raleway" panose="00000500000000000000" pitchFamily="50"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auto">
              <a:spcAft>
                <a:spcPts val="0"/>
              </a:spcAft>
              <a:defRPr/>
            </a:pPr>
            <a:r>
              <a:rPr lang="en-CA" dirty="0">
                <a:solidFill>
                  <a:schemeClr val="tx1">
                    <a:lumMod val="85000"/>
                    <a:lumOff val="15000"/>
                  </a:schemeClr>
                </a:solidFill>
                <a:latin typeface="Raleway" pitchFamily="2" charset="0"/>
              </a:rPr>
              <a:t>Site(s) and EOC(s) support and with optional Multi-Organization Coordination.</a:t>
            </a:r>
          </a:p>
        </p:txBody>
      </p:sp>
      <p:sp>
        <p:nvSpPr>
          <p:cNvPr id="73742" name="Content Placeholder 7">
            <a:extLst>
              <a:ext uri="{FF2B5EF4-FFF2-40B4-BE49-F238E27FC236}">
                <a16:creationId xmlns:a16="http://schemas.microsoft.com/office/drawing/2014/main" id="{3D9C163B-937E-986C-77BA-B47C3397EEDB}"/>
              </a:ext>
            </a:extLst>
          </p:cNvPr>
          <p:cNvSpPr txBox="1">
            <a:spLocks noChangeArrowheads="1"/>
          </p:cNvSpPr>
          <p:nvPr/>
        </p:nvSpPr>
        <p:spPr bwMode="auto">
          <a:xfrm>
            <a:off x="2828925" y="5351463"/>
            <a:ext cx="2220913" cy="654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Clr>
                <a:schemeClr val="accent2"/>
              </a:buClr>
              <a:buSzPct val="75000"/>
              <a:buFont typeface="Arial" panose="020B0604020202020204" pitchFamily="34" charset="0"/>
              <a:defRPr sz="1600">
                <a:solidFill>
                  <a:schemeClr val="tx1"/>
                </a:solidFill>
                <a:latin typeface="Calibri" panose="020F0502020204030204" pitchFamily="34" charset="0"/>
              </a:defRPr>
            </a:lvl1pPr>
            <a:lvl2pPr marL="6858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2pPr>
            <a:lvl3pPr marL="11430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3pPr>
            <a:lvl4pPr marL="16002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4pPr>
            <a:lvl5pPr marL="20574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9pPr>
          </a:lstStyle>
          <a:p>
            <a:pPr algn="ctr" eaLnBrk="1" hangingPunct="1"/>
            <a:r>
              <a:rPr lang="en-US" altLang="en-US" sz="1800">
                <a:latin typeface="Raleway" pitchFamily="2" charset="0"/>
              </a:rPr>
              <a:t>Local/Provincial /National</a:t>
            </a:r>
            <a:endParaRPr lang="en-CA" altLang="en-US" sz="1800">
              <a:latin typeface="Raleway" pitchFamily="2" charset="0"/>
            </a:endParaRPr>
          </a:p>
        </p:txBody>
      </p:sp>
      <p:pic>
        <p:nvPicPr>
          <p:cNvPr id="73743" name="Picture 4">
            <a:extLst>
              <a:ext uri="{FF2B5EF4-FFF2-40B4-BE49-F238E27FC236}">
                <a16:creationId xmlns:a16="http://schemas.microsoft.com/office/drawing/2014/main" id="{709522DA-CCFB-E698-D9B1-19852936FDEA}"/>
              </a:ext>
              <a:ext uri="{C183D7F6-B498-43B3-948B-1728B52AA6E4}">
                <adec:decorative xmlns:adec="http://schemas.microsoft.com/office/drawing/2017/decorative" val="1"/>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4989513" y="5076825"/>
            <a:ext cx="1087437" cy="1087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3744" name="Content Placeholder 7">
            <a:extLst>
              <a:ext uri="{FF2B5EF4-FFF2-40B4-BE49-F238E27FC236}">
                <a16:creationId xmlns:a16="http://schemas.microsoft.com/office/drawing/2014/main" id="{2C942DF3-AA59-3867-5EE7-79803F3FBB1F}"/>
              </a:ext>
            </a:extLst>
          </p:cNvPr>
          <p:cNvSpPr txBox="1">
            <a:spLocks noChangeArrowheads="1"/>
          </p:cNvSpPr>
          <p:nvPr/>
        </p:nvSpPr>
        <p:spPr bwMode="auto">
          <a:xfrm>
            <a:off x="6142038" y="5168900"/>
            <a:ext cx="5743575" cy="1108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Clr>
                <a:schemeClr val="accent2"/>
              </a:buClr>
              <a:buSzPct val="75000"/>
              <a:buFont typeface="Arial" panose="020B0604020202020204" pitchFamily="34" charset="0"/>
              <a:defRPr sz="1600">
                <a:solidFill>
                  <a:schemeClr val="tx1"/>
                </a:solidFill>
                <a:latin typeface="Calibri" panose="020F0502020204030204" pitchFamily="34" charset="0"/>
              </a:defRPr>
            </a:lvl1pPr>
            <a:lvl2pPr marL="6858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2pPr>
            <a:lvl3pPr marL="11430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3pPr>
            <a:lvl4pPr marL="16002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4pPr>
            <a:lvl5pPr marL="20574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9pPr>
          </a:lstStyle>
          <a:p>
            <a:pPr eaLnBrk="1" hangingPunct="1"/>
            <a:r>
              <a:rPr lang="en-CA" altLang="en-US" sz="1800" dirty="0">
                <a:latin typeface="Raleway" pitchFamily="2" charset="0"/>
              </a:rPr>
              <a:t>Site(s) or non-site-specific incidents, multiple EOCs, Multi-Organization Coordination, spans across a large region e.g. provincially or federally declared emergencies.</a:t>
            </a:r>
          </a:p>
        </p:txBody>
      </p:sp>
      <p:sp>
        <p:nvSpPr>
          <p:cNvPr id="73745" name="Slide Number Placeholder 6">
            <a:extLst>
              <a:ext uri="{FF2B5EF4-FFF2-40B4-BE49-F238E27FC236}">
                <a16:creationId xmlns:a16="http://schemas.microsoft.com/office/drawing/2014/main" id="{742F7E37-C40B-DEAA-6E33-58E602CC3F40}"/>
              </a:ext>
            </a:extLst>
          </p:cNvPr>
          <p:cNvSpPr>
            <a:spLocks noGrp="1" noChangeArrowheads="1"/>
          </p:cNvSpPr>
          <p:nvPr>
            <p:ph type="sldNum" sz="quarter" idx="14"/>
          </p:nvPr>
        </p:nvSpPr>
        <p:spPr bwMode="auto">
          <a:xfrm>
            <a:off x="468313" y="6348413"/>
            <a:ext cx="511175" cy="3651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lnSpc>
                <a:spcPct val="90000"/>
              </a:lnSpc>
              <a:spcBef>
                <a:spcPts val="1000"/>
              </a:spcBef>
              <a:buClr>
                <a:schemeClr val="accent2"/>
              </a:buClr>
              <a:buSzPct val="75000"/>
              <a:buFont typeface="Arial" panose="020B0604020202020204" pitchFamily="34" charset="0"/>
              <a:defRPr sz="1600">
                <a:solidFill>
                  <a:schemeClr val="tx1"/>
                </a:solidFill>
                <a:latin typeface="Calibri" panose="020F0502020204030204" pitchFamily="34" charset="0"/>
              </a:defRPr>
            </a:lvl1pPr>
            <a:lvl2pPr marL="742950" indent="-28575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2pPr>
            <a:lvl3pPr marL="11430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3pPr>
            <a:lvl4pPr marL="16002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4pPr>
            <a:lvl5pPr marL="20574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9pPr>
          </a:lstStyle>
          <a:p>
            <a:pPr fontAlgn="base">
              <a:lnSpc>
                <a:spcPct val="100000"/>
              </a:lnSpc>
              <a:spcBef>
                <a:spcPct val="0"/>
              </a:spcBef>
              <a:spcAft>
                <a:spcPct val="0"/>
              </a:spcAft>
              <a:buClrTx/>
              <a:buSzTx/>
              <a:buFontTx/>
              <a:buNone/>
            </a:pPr>
            <a:fld id="{1E483D62-B047-4B00-83CC-E480AFB29ACF}" type="slidenum">
              <a:rPr lang="en-US" altLang="en-US" sz="1200" smtClean="0">
                <a:latin typeface="Raleway" pitchFamily="2" charset="0"/>
              </a:rPr>
              <a:pPr fontAlgn="base">
                <a:lnSpc>
                  <a:spcPct val="100000"/>
                </a:lnSpc>
                <a:spcBef>
                  <a:spcPct val="0"/>
                </a:spcBef>
                <a:spcAft>
                  <a:spcPct val="0"/>
                </a:spcAft>
                <a:buClrTx/>
                <a:buSzTx/>
                <a:buFontTx/>
                <a:buNone/>
              </a:pPr>
              <a:t>43</a:t>
            </a:fld>
            <a:endParaRPr lang="en-US" altLang="en-US" sz="1200">
              <a:latin typeface="Raleway" pitchFamily="2" charset="0"/>
            </a:endParaRPr>
          </a:p>
        </p:txBody>
      </p:sp>
      <p:sp>
        <p:nvSpPr>
          <p:cNvPr id="73746" name="Footer Placeholder 5">
            <a:extLst>
              <a:ext uri="{FF2B5EF4-FFF2-40B4-BE49-F238E27FC236}">
                <a16:creationId xmlns:a16="http://schemas.microsoft.com/office/drawing/2014/main" id="{77242ED9-049F-F51D-24B5-8A609581697E}"/>
              </a:ext>
            </a:extLst>
          </p:cNvPr>
          <p:cNvSpPr>
            <a:spLocks noGrp="1" noChangeArrowheads="1"/>
          </p:cNvSpPr>
          <p:nvPr>
            <p:ph type="ftr" sz="quarter" idx="15"/>
          </p:nvPr>
        </p:nvSpPr>
        <p:spPr bwMode="auto">
          <a:xfrm>
            <a:off x="974725" y="6348413"/>
            <a:ext cx="5121275" cy="3651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0" compatLnSpc="1">
            <a:prstTxWarp prst="textNoShape">
              <a:avLst/>
            </a:prstTxWarp>
          </a:bodyPr>
          <a:lstStyle>
            <a:lvl1pPr>
              <a:lnSpc>
                <a:spcPct val="90000"/>
              </a:lnSpc>
              <a:spcBef>
                <a:spcPts val="1000"/>
              </a:spcBef>
              <a:buClr>
                <a:schemeClr val="accent2"/>
              </a:buClr>
              <a:buSzPct val="75000"/>
              <a:buFont typeface="Arial" panose="020B0604020202020204" pitchFamily="34" charset="0"/>
              <a:defRPr sz="1600">
                <a:solidFill>
                  <a:schemeClr val="tx1"/>
                </a:solidFill>
                <a:latin typeface="Calibri" panose="020F0502020204030204" pitchFamily="34" charset="0"/>
              </a:defRPr>
            </a:lvl1pPr>
            <a:lvl2pPr marL="742950" indent="-28575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2pPr>
            <a:lvl3pPr marL="11430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3pPr>
            <a:lvl4pPr marL="16002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4pPr>
            <a:lvl5pPr marL="20574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9pPr>
          </a:lstStyle>
          <a:p>
            <a:pPr fontAlgn="base">
              <a:lnSpc>
                <a:spcPct val="100000"/>
              </a:lnSpc>
              <a:spcBef>
                <a:spcPct val="0"/>
              </a:spcBef>
              <a:spcAft>
                <a:spcPct val="0"/>
              </a:spcAft>
              <a:buClrTx/>
              <a:buSzTx/>
              <a:buFontTx/>
              <a:buNone/>
            </a:pPr>
            <a:r>
              <a:rPr lang="en-US" altLang="en-US" sz="1200">
                <a:latin typeface="Raleway" pitchFamily="2" charset="0"/>
              </a:rPr>
              <a:t>Module 3</a:t>
            </a:r>
          </a:p>
        </p:txBody>
      </p:sp>
    </p:spTree>
    <p:custDataLst>
      <p:tags r:id="rId1"/>
    </p:custData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8C35E2-DCEC-BA86-2871-83DE3C40E8D0}"/>
              </a:ext>
            </a:extLst>
          </p:cNvPr>
          <p:cNvSpPr>
            <a:spLocks noGrp="1"/>
          </p:cNvSpPr>
          <p:nvPr>
            <p:ph type="title"/>
          </p:nvPr>
        </p:nvSpPr>
        <p:spPr>
          <a:xfrm>
            <a:off x="463550" y="273050"/>
            <a:ext cx="11274425" cy="865188"/>
          </a:xfrm>
        </p:spPr>
        <p:txBody>
          <a:bodyPr rtlCol="0">
            <a:normAutofit/>
          </a:bodyPr>
          <a:lstStyle/>
          <a:p>
            <a:pPr eaLnBrk="1" fontAlgn="auto" hangingPunct="1">
              <a:spcAft>
                <a:spcPts val="0"/>
              </a:spcAft>
              <a:defRPr/>
            </a:pPr>
            <a:r>
              <a:rPr lang="en-CA"/>
              <a:t>Response Escalation Guidelines</a:t>
            </a:r>
          </a:p>
        </p:txBody>
      </p:sp>
      <p:sp>
        <p:nvSpPr>
          <p:cNvPr id="75779" name="Text Placeholder 2">
            <a:extLst>
              <a:ext uri="{FF2B5EF4-FFF2-40B4-BE49-F238E27FC236}">
                <a16:creationId xmlns:a16="http://schemas.microsoft.com/office/drawing/2014/main" id="{E69CF4DD-A7F4-0165-4632-9AB030222B96}"/>
              </a:ext>
            </a:extLst>
          </p:cNvPr>
          <p:cNvSpPr>
            <a:spLocks noGrp="1" noChangeArrowheads="1"/>
          </p:cNvSpPr>
          <p:nvPr>
            <p:ph type="body" idx="13"/>
          </p:nvPr>
        </p:nvSpPr>
        <p:spPr>
          <a:xfrm>
            <a:off x="458788" y="1371600"/>
            <a:ext cx="11274425" cy="720725"/>
          </a:xfrm>
        </p:spPr>
        <p:txBody>
          <a:bodyPr/>
          <a:lstStyle/>
          <a:p>
            <a:pPr eaLnBrk="1" hangingPunct="1"/>
            <a:r>
              <a:rPr lang="en-CA" altLang="en-US" sz="2000" dirty="0">
                <a:latin typeface="Raleway" pitchFamily="2" charset="0"/>
              </a:rPr>
              <a:t>IMS is scalable and response organizations can shift from responding to small scale incidents to larger, more complex incidents and vice-versa.</a:t>
            </a:r>
          </a:p>
        </p:txBody>
      </p:sp>
      <p:sp>
        <p:nvSpPr>
          <p:cNvPr id="75780" name="Content Placeholder 3">
            <a:extLst>
              <a:ext uri="{FF2B5EF4-FFF2-40B4-BE49-F238E27FC236}">
                <a16:creationId xmlns:a16="http://schemas.microsoft.com/office/drawing/2014/main" id="{29B3891C-E2FB-8310-07F2-F1CACAF79439}"/>
              </a:ext>
            </a:extLst>
          </p:cNvPr>
          <p:cNvSpPr>
            <a:spLocks noGrp="1" noChangeArrowheads="1"/>
          </p:cNvSpPr>
          <p:nvPr>
            <p:ph idx="1"/>
          </p:nvPr>
        </p:nvSpPr>
        <p:spPr>
          <a:xfrm>
            <a:off x="463550" y="2233613"/>
            <a:ext cx="6075363" cy="4144962"/>
          </a:xfrm>
        </p:spPr>
        <p:txBody>
          <a:bodyPr/>
          <a:lstStyle/>
          <a:p>
            <a:pPr marL="571500" indent="-571500" eaLnBrk="1" hangingPunct="1">
              <a:buFont typeface="Arial" panose="020B0604020202020204" pitchFamily="34" charset="0"/>
              <a:buChar char="•"/>
            </a:pPr>
            <a:r>
              <a:rPr lang="en-CA" altLang="en-US" dirty="0">
                <a:latin typeface="Raleway" pitchFamily="2" charset="0"/>
              </a:rPr>
              <a:t>Response size may be limited by the resources available.</a:t>
            </a:r>
          </a:p>
          <a:p>
            <a:pPr marL="571500" indent="-571500" eaLnBrk="1" hangingPunct="1">
              <a:buFont typeface="Arial" panose="020B0604020202020204" pitchFamily="34" charset="0"/>
              <a:buChar char="•"/>
            </a:pPr>
            <a:r>
              <a:rPr lang="en-CA" altLang="en-US" dirty="0">
                <a:latin typeface="Raleway" pitchFamily="2" charset="0"/>
              </a:rPr>
              <a:t>Pre-existing agreements with partner organizations and jurisdictions can help expand response capacity.</a:t>
            </a:r>
          </a:p>
          <a:p>
            <a:pPr marL="571500" indent="-571500" eaLnBrk="1" hangingPunct="1">
              <a:buFont typeface="Arial" panose="020B0604020202020204" pitchFamily="34" charset="0"/>
              <a:buChar char="•"/>
            </a:pPr>
            <a:r>
              <a:rPr lang="en-CA" altLang="en-US" dirty="0">
                <a:latin typeface="Raleway" pitchFamily="2" charset="0"/>
              </a:rPr>
              <a:t>When what is needed to respond to the incident exceeds the resources or capabilities of a jurisdiction, it’s a clear indication that the incident is escalating.</a:t>
            </a:r>
          </a:p>
        </p:txBody>
      </p:sp>
      <p:grpSp>
        <p:nvGrpSpPr>
          <p:cNvPr id="75781" name="Group 6" descr="A speedometer-like gauge with a needle pointing towards the red zone, indicating a high level. The color gradient ranges from green to yellow to red.">
            <a:extLst>
              <a:ext uri="{FF2B5EF4-FFF2-40B4-BE49-F238E27FC236}">
                <a16:creationId xmlns:a16="http://schemas.microsoft.com/office/drawing/2014/main" id="{9274A639-30DD-DC34-4373-EC4AF01B918F}"/>
              </a:ext>
            </a:extLst>
          </p:cNvPr>
          <p:cNvGrpSpPr>
            <a:grpSpLocks/>
          </p:cNvGrpSpPr>
          <p:nvPr/>
        </p:nvGrpSpPr>
        <p:grpSpPr bwMode="auto">
          <a:xfrm>
            <a:off x="7589838" y="2524125"/>
            <a:ext cx="3938587" cy="2409825"/>
            <a:chOff x="7454152" y="2043299"/>
            <a:chExt cx="3749546" cy="2101761"/>
          </a:xfrm>
        </p:grpSpPr>
        <p:sp>
          <p:nvSpPr>
            <p:cNvPr id="8" name="Freeform: Shape 7">
              <a:extLst>
                <a:ext uri="{FF2B5EF4-FFF2-40B4-BE49-F238E27FC236}">
                  <a16:creationId xmlns:a16="http://schemas.microsoft.com/office/drawing/2014/main" id="{14A5CFC7-AE34-2FBB-2AAE-0C061FFCD45D}"/>
                </a:ext>
              </a:extLst>
            </p:cNvPr>
            <p:cNvSpPr/>
            <p:nvPr/>
          </p:nvSpPr>
          <p:spPr>
            <a:xfrm>
              <a:off x="7454152" y="2043299"/>
              <a:ext cx="2995406" cy="2044995"/>
            </a:xfrm>
            <a:custGeom>
              <a:avLst/>
              <a:gdLst>
                <a:gd name="connsiteX0" fmla="*/ 1789556 w 2995376"/>
                <a:gd name="connsiteY0" fmla="*/ 259912 h 2045207"/>
                <a:gd name="connsiteX1" fmla="*/ 1789556 w 2995376"/>
                <a:gd name="connsiteY1" fmla="*/ 430346 h 2045207"/>
                <a:gd name="connsiteX2" fmla="*/ 1874773 w 2995376"/>
                <a:gd name="connsiteY2" fmla="*/ 426085 h 2045207"/>
                <a:gd name="connsiteX3" fmla="*/ 1959990 w 2995376"/>
                <a:gd name="connsiteY3" fmla="*/ 430346 h 2045207"/>
                <a:gd name="connsiteX4" fmla="*/ 1959990 w 2995376"/>
                <a:gd name="connsiteY4" fmla="*/ 259912 h 2045207"/>
                <a:gd name="connsiteX5" fmla="*/ 2428683 w 2995376"/>
                <a:gd name="connsiteY5" fmla="*/ 357911 h 2045207"/>
                <a:gd name="connsiteX6" fmla="*/ 2364771 w 2995376"/>
                <a:gd name="connsiteY6" fmla="*/ 511302 h 2045207"/>
                <a:gd name="connsiteX7" fmla="*/ 2522422 w 2995376"/>
                <a:gd name="connsiteY7" fmla="*/ 579475 h 2045207"/>
                <a:gd name="connsiteX8" fmla="*/ 2586335 w 2995376"/>
                <a:gd name="connsiteY8" fmla="*/ 421824 h 2045207"/>
                <a:gd name="connsiteX9" fmla="*/ 2812160 w 2995376"/>
                <a:gd name="connsiteY9" fmla="*/ 558171 h 2045207"/>
                <a:gd name="connsiteX10" fmla="*/ 2995376 w 2995376"/>
                <a:gd name="connsiteY10" fmla="*/ 374955 h 2045207"/>
                <a:gd name="connsiteX11" fmla="*/ 1874773 w 2995376"/>
                <a:gd name="connsiteY11" fmla="*/ 0 h 2045207"/>
                <a:gd name="connsiteX12" fmla="*/ 0 w 2995376"/>
                <a:gd name="connsiteY12" fmla="*/ 1874773 h 2045207"/>
                <a:gd name="connsiteX13" fmla="*/ 0 w 2995376"/>
                <a:gd name="connsiteY13" fmla="*/ 2045207 h 2045207"/>
                <a:gd name="connsiteX14" fmla="*/ 255651 w 2995376"/>
                <a:gd name="connsiteY14" fmla="*/ 2045207 h 2045207"/>
                <a:gd name="connsiteX15" fmla="*/ 255651 w 2995376"/>
                <a:gd name="connsiteY15" fmla="*/ 1874773 h 2045207"/>
                <a:gd name="connsiteX16" fmla="*/ 336607 w 2995376"/>
                <a:gd name="connsiteY16" fmla="*/ 1371993 h 2045207"/>
                <a:gd name="connsiteX17" fmla="*/ 494258 w 2995376"/>
                <a:gd name="connsiteY17" fmla="*/ 1435906 h 2045207"/>
                <a:gd name="connsiteX18" fmla="*/ 553910 w 2995376"/>
                <a:gd name="connsiteY18" fmla="*/ 1278254 h 2045207"/>
                <a:gd name="connsiteX19" fmla="*/ 396259 w 2995376"/>
                <a:gd name="connsiteY19" fmla="*/ 1214342 h 2045207"/>
                <a:gd name="connsiteX20" fmla="*/ 651910 w 2995376"/>
                <a:gd name="connsiteY20" fmla="*/ 818083 h 2045207"/>
                <a:gd name="connsiteX21" fmla="*/ 771214 w 2995376"/>
                <a:gd name="connsiteY21" fmla="*/ 937387 h 2045207"/>
                <a:gd name="connsiteX22" fmla="*/ 890517 w 2995376"/>
                <a:gd name="connsiteY22" fmla="*/ 813822 h 2045207"/>
                <a:gd name="connsiteX23" fmla="*/ 771214 w 2995376"/>
                <a:gd name="connsiteY23" fmla="*/ 694518 h 2045207"/>
                <a:gd name="connsiteX24" fmla="*/ 1163212 w 2995376"/>
                <a:gd name="connsiteY24" fmla="*/ 421824 h 2045207"/>
                <a:gd name="connsiteX25" fmla="*/ 1227124 w 2995376"/>
                <a:gd name="connsiteY25" fmla="*/ 579475 h 2045207"/>
                <a:gd name="connsiteX26" fmla="*/ 1384776 w 2995376"/>
                <a:gd name="connsiteY26" fmla="*/ 511302 h 2045207"/>
                <a:gd name="connsiteX27" fmla="*/ 1320863 w 2995376"/>
                <a:gd name="connsiteY27" fmla="*/ 353650 h 2045207"/>
                <a:gd name="connsiteX28" fmla="*/ 1789556 w 2995376"/>
                <a:gd name="connsiteY28" fmla="*/ 259912 h 20452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2995376" h="2045207">
                  <a:moveTo>
                    <a:pt x="1789556" y="259912"/>
                  </a:moveTo>
                  <a:lnTo>
                    <a:pt x="1789556" y="430346"/>
                  </a:lnTo>
                  <a:cubicBezTo>
                    <a:pt x="1819382" y="430346"/>
                    <a:pt x="1844947" y="426085"/>
                    <a:pt x="1874773" y="426085"/>
                  </a:cubicBezTo>
                  <a:cubicBezTo>
                    <a:pt x="1904599" y="426085"/>
                    <a:pt x="1930164" y="426085"/>
                    <a:pt x="1959990" y="430346"/>
                  </a:cubicBezTo>
                  <a:lnTo>
                    <a:pt x="1959990" y="259912"/>
                  </a:lnTo>
                  <a:cubicBezTo>
                    <a:pt x="2126163" y="268433"/>
                    <a:pt x="2283815" y="302520"/>
                    <a:pt x="2428683" y="357911"/>
                  </a:cubicBezTo>
                  <a:lnTo>
                    <a:pt x="2364771" y="511302"/>
                  </a:lnTo>
                  <a:cubicBezTo>
                    <a:pt x="2420162" y="532606"/>
                    <a:pt x="2471292" y="553910"/>
                    <a:pt x="2522422" y="579475"/>
                  </a:cubicBezTo>
                  <a:lnTo>
                    <a:pt x="2586335" y="421824"/>
                  </a:lnTo>
                  <a:cubicBezTo>
                    <a:pt x="2667291" y="460172"/>
                    <a:pt x="2739725" y="507041"/>
                    <a:pt x="2812160" y="558171"/>
                  </a:cubicBezTo>
                  <a:lnTo>
                    <a:pt x="2995376" y="374955"/>
                  </a:lnTo>
                  <a:cubicBezTo>
                    <a:pt x="2684334" y="140608"/>
                    <a:pt x="2296597" y="0"/>
                    <a:pt x="1874773" y="0"/>
                  </a:cubicBezTo>
                  <a:cubicBezTo>
                    <a:pt x="839387" y="0"/>
                    <a:pt x="0" y="839387"/>
                    <a:pt x="0" y="1874773"/>
                  </a:cubicBezTo>
                  <a:lnTo>
                    <a:pt x="0" y="2045207"/>
                  </a:lnTo>
                  <a:lnTo>
                    <a:pt x="255651" y="2045207"/>
                  </a:lnTo>
                  <a:lnTo>
                    <a:pt x="255651" y="1874773"/>
                  </a:lnTo>
                  <a:cubicBezTo>
                    <a:pt x="255651" y="1700078"/>
                    <a:pt x="285477" y="1529645"/>
                    <a:pt x="336607" y="1371993"/>
                  </a:cubicBezTo>
                  <a:lnTo>
                    <a:pt x="494258" y="1435906"/>
                  </a:lnTo>
                  <a:cubicBezTo>
                    <a:pt x="511302" y="1380515"/>
                    <a:pt x="532606" y="1329385"/>
                    <a:pt x="553910" y="1278254"/>
                  </a:cubicBezTo>
                  <a:lnTo>
                    <a:pt x="396259" y="1214342"/>
                  </a:lnTo>
                  <a:cubicBezTo>
                    <a:pt x="460172" y="1069473"/>
                    <a:pt x="549649" y="933126"/>
                    <a:pt x="651910" y="818083"/>
                  </a:cubicBezTo>
                  <a:lnTo>
                    <a:pt x="771214" y="937387"/>
                  </a:lnTo>
                  <a:cubicBezTo>
                    <a:pt x="809561" y="894778"/>
                    <a:pt x="847909" y="852170"/>
                    <a:pt x="890517" y="813822"/>
                  </a:cubicBezTo>
                  <a:lnTo>
                    <a:pt x="771214" y="694518"/>
                  </a:lnTo>
                  <a:cubicBezTo>
                    <a:pt x="886256" y="587997"/>
                    <a:pt x="1018343" y="494258"/>
                    <a:pt x="1163212" y="421824"/>
                  </a:cubicBezTo>
                  <a:lnTo>
                    <a:pt x="1227124" y="579475"/>
                  </a:lnTo>
                  <a:cubicBezTo>
                    <a:pt x="1278254" y="553910"/>
                    <a:pt x="1329385" y="532606"/>
                    <a:pt x="1384776" y="511302"/>
                  </a:cubicBezTo>
                  <a:lnTo>
                    <a:pt x="1320863" y="353650"/>
                  </a:lnTo>
                  <a:cubicBezTo>
                    <a:pt x="1465732" y="298259"/>
                    <a:pt x="1623383" y="268433"/>
                    <a:pt x="1789556" y="259912"/>
                  </a:cubicBezTo>
                  <a:close/>
                </a:path>
              </a:pathLst>
            </a:custGeom>
            <a:gradFill flip="none" rotWithShape="1">
              <a:gsLst>
                <a:gs pos="15000">
                  <a:schemeClr val="accent1">
                    <a:shade val="30000"/>
                    <a:satMod val="115000"/>
                  </a:schemeClr>
                </a:gs>
                <a:gs pos="24000">
                  <a:srgbClr val="FFFF00"/>
                </a:gs>
                <a:gs pos="69000">
                  <a:schemeClr val="accent3"/>
                </a:gs>
              </a:gsLst>
              <a:lin ang="0" scaled="1"/>
              <a:tileRect/>
            </a:gradFill>
            <a:ln w="42565" cap="flat">
              <a:noFill/>
              <a:prstDash val="solid"/>
              <a:miter/>
            </a:ln>
          </p:spPr>
          <p:txBody>
            <a:bodyPr anchor="ctr"/>
            <a:lstStyle/>
            <a:p>
              <a:pPr eaLnBrk="1" fontAlgn="auto" hangingPunct="1">
                <a:spcBef>
                  <a:spcPts val="0"/>
                </a:spcBef>
                <a:spcAft>
                  <a:spcPts val="0"/>
                </a:spcAft>
                <a:defRPr/>
              </a:pPr>
              <a:endParaRPr lang="en-CA">
                <a:latin typeface="+mn-lt"/>
              </a:endParaRPr>
            </a:p>
          </p:txBody>
        </p:sp>
        <p:sp>
          <p:nvSpPr>
            <p:cNvPr id="75785" name="Freeform: Shape 8">
              <a:extLst>
                <a:ext uri="{FF2B5EF4-FFF2-40B4-BE49-F238E27FC236}">
                  <a16:creationId xmlns:a16="http://schemas.microsoft.com/office/drawing/2014/main" id="{D07ED330-37AB-F38F-1F8E-E70B9B2EE5B8}"/>
                </a:ext>
              </a:extLst>
            </p:cNvPr>
            <p:cNvSpPr>
              <a:spLocks/>
            </p:cNvSpPr>
            <p:nvPr/>
          </p:nvSpPr>
          <p:spPr bwMode="auto">
            <a:xfrm>
              <a:off x="10649788" y="2844338"/>
              <a:ext cx="553910" cy="1244167"/>
            </a:xfrm>
            <a:custGeom>
              <a:avLst/>
              <a:gdLst>
                <a:gd name="T0" fmla="*/ 217303 w 553910"/>
                <a:gd name="T1" fmla="*/ 0 h 1244167"/>
                <a:gd name="T2" fmla="*/ 34087 w 553910"/>
                <a:gd name="T3" fmla="*/ 183216 h 1244167"/>
                <a:gd name="T4" fmla="*/ 157651 w 553910"/>
                <a:gd name="T5" fmla="*/ 409042 h 1244167"/>
                <a:gd name="T6" fmla="*/ 0 w 553910"/>
                <a:gd name="T7" fmla="*/ 477215 h 1244167"/>
                <a:gd name="T8" fmla="*/ 59652 w 553910"/>
                <a:gd name="T9" fmla="*/ 634866 h 1244167"/>
                <a:gd name="T10" fmla="*/ 217303 w 553910"/>
                <a:gd name="T11" fmla="*/ 570954 h 1244167"/>
                <a:gd name="T12" fmla="*/ 298259 w 553910"/>
                <a:gd name="T13" fmla="*/ 1073734 h 1244167"/>
                <a:gd name="T14" fmla="*/ 298259 w 553910"/>
                <a:gd name="T15" fmla="*/ 1244168 h 1244167"/>
                <a:gd name="T16" fmla="*/ 553910 w 553910"/>
                <a:gd name="T17" fmla="*/ 1244168 h 1244167"/>
                <a:gd name="T18" fmla="*/ 553910 w 553910"/>
                <a:gd name="T19" fmla="*/ 1073734 h 1244167"/>
                <a:gd name="T20" fmla="*/ 217303 w 553910"/>
                <a:gd name="T21" fmla="*/ 0 h 124416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553910" h="1244167">
                  <a:moveTo>
                    <a:pt x="217303" y="0"/>
                  </a:moveTo>
                  <a:lnTo>
                    <a:pt x="34087" y="183216"/>
                  </a:lnTo>
                  <a:cubicBezTo>
                    <a:pt x="80956" y="255651"/>
                    <a:pt x="123565" y="332346"/>
                    <a:pt x="157651" y="409042"/>
                  </a:cubicBezTo>
                  <a:lnTo>
                    <a:pt x="0" y="477215"/>
                  </a:lnTo>
                  <a:cubicBezTo>
                    <a:pt x="21304" y="528345"/>
                    <a:pt x="42608" y="583736"/>
                    <a:pt x="59652" y="634866"/>
                  </a:cubicBezTo>
                  <a:lnTo>
                    <a:pt x="217303" y="570954"/>
                  </a:lnTo>
                  <a:cubicBezTo>
                    <a:pt x="268434" y="728605"/>
                    <a:pt x="298259" y="899039"/>
                    <a:pt x="298259" y="1073734"/>
                  </a:cubicBezTo>
                  <a:lnTo>
                    <a:pt x="298259" y="1244168"/>
                  </a:lnTo>
                  <a:lnTo>
                    <a:pt x="553910" y="1244168"/>
                  </a:lnTo>
                  <a:lnTo>
                    <a:pt x="553910" y="1073734"/>
                  </a:lnTo>
                  <a:cubicBezTo>
                    <a:pt x="553910" y="673214"/>
                    <a:pt x="430346" y="306781"/>
                    <a:pt x="217303" y="0"/>
                  </a:cubicBezTo>
                  <a:close/>
                </a:path>
              </a:pathLst>
            </a:custGeom>
            <a:solidFill>
              <a:srgbClr val="FF0000"/>
            </a:solidFill>
            <a:ln>
              <a:noFill/>
            </a:ln>
            <a:extLst>
              <a:ext uri="{91240B29-F687-4F45-9708-019B960494DF}">
                <a14:hiddenLine xmlns:a14="http://schemas.microsoft.com/office/drawing/2010/main" w="42565" cap="flat">
                  <a:solidFill>
                    <a:srgbClr val="000000"/>
                  </a:solidFill>
                  <a:prstDash val="solid"/>
                  <a:miter lim="800000"/>
                  <a:headEnd/>
                  <a:tailEnd/>
                </a14:hiddenLine>
              </a:ext>
            </a:extLst>
          </p:spPr>
          <p:txBody>
            <a:bodyPr anchor="ctr"/>
            <a:lstStyle/>
            <a:p>
              <a:endParaRPr lang="en-CA"/>
            </a:p>
          </p:txBody>
        </p:sp>
        <p:sp>
          <p:nvSpPr>
            <p:cNvPr id="10" name="Freeform: Shape 9">
              <a:extLst>
                <a:ext uri="{FF2B5EF4-FFF2-40B4-BE49-F238E27FC236}">
                  <a16:creationId xmlns:a16="http://schemas.microsoft.com/office/drawing/2014/main" id="{42223DAA-7552-3B59-8943-E25B1F7C6E81}"/>
                </a:ext>
              </a:extLst>
            </p:cNvPr>
            <p:cNvSpPr/>
            <p:nvPr/>
          </p:nvSpPr>
          <p:spPr>
            <a:xfrm>
              <a:off x="9148324" y="2512665"/>
              <a:ext cx="1629186" cy="1632395"/>
            </a:xfrm>
            <a:custGeom>
              <a:avLst/>
              <a:gdLst>
                <a:gd name="connsiteX0" fmla="*/ 60815 w 1628807"/>
                <a:gd name="connsiteY0" fmla="*/ 1329384 h 1633068"/>
                <a:gd name="connsiteX1" fmla="*/ 39511 w 1628807"/>
                <a:gd name="connsiteY1" fmla="*/ 1350689 h 1633068"/>
                <a:gd name="connsiteX2" fmla="*/ 60815 w 1628807"/>
                <a:gd name="connsiteY2" fmla="*/ 1593557 h 1633068"/>
                <a:gd name="connsiteX3" fmla="*/ 303684 w 1628807"/>
                <a:gd name="connsiteY3" fmla="*/ 1572253 h 1633068"/>
                <a:gd name="connsiteX4" fmla="*/ 1628807 w 1628807"/>
                <a:gd name="connsiteY4" fmla="*/ 0 h 1633068"/>
                <a:gd name="connsiteX5" fmla="*/ 60815 w 1628807"/>
                <a:gd name="connsiteY5" fmla="*/ 1329384 h 1633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28807" h="1633068">
                  <a:moveTo>
                    <a:pt x="60815" y="1329384"/>
                  </a:moveTo>
                  <a:cubicBezTo>
                    <a:pt x="52293" y="1333646"/>
                    <a:pt x="48033" y="1342167"/>
                    <a:pt x="39511" y="1350689"/>
                  </a:cubicBezTo>
                  <a:cubicBezTo>
                    <a:pt x="-20141" y="1423123"/>
                    <a:pt x="-11619" y="1529645"/>
                    <a:pt x="60815" y="1593557"/>
                  </a:cubicBezTo>
                  <a:cubicBezTo>
                    <a:pt x="133250" y="1653209"/>
                    <a:pt x="239771" y="1644687"/>
                    <a:pt x="303684" y="1572253"/>
                  </a:cubicBezTo>
                  <a:lnTo>
                    <a:pt x="1628807" y="0"/>
                  </a:lnTo>
                  <a:lnTo>
                    <a:pt x="60815" y="1329384"/>
                  </a:lnTo>
                  <a:close/>
                </a:path>
              </a:pathLst>
            </a:custGeom>
            <a:solidFill>
              <a:schemeClr val="tx1">
                <a:lumMod val="85000"/>
                <a:lumOff val="15000"/>
              </a:schemeClr>
            </a:solidFill>
            <a:ln w="42565" cap="flat">
              <a:noFill/>
              <a:prstDash val="solid"/>
              <a:miter/>
            </a:ln>
          </p:spPr>
          <p:txBody>
            <a:bodyPr anchor="ctr"/>
            <a:lstStyle/>
            <a:p>
              <a:pPr eaLnBrk="1" fontAlgn="auto" hangingPunct="1">
                <a:spcBef>
                  <a:spcPts val="0"/>
                </a:spcBef>
                <a:spcAft>
                  <a:spcPts val="0"/>
                </a:spcAft>
                <a:defRPr/>
              </a:pPr>
              <a:endParaRPr lang="en-CA">
                <a:latin typeface="+mn-lt"/>
              </a:endParaRPr>
            </a:p>
          </p:txBody>
        </p:sp>
      </p:grpSp>
      <p:sp>
        <p:nvSpPr>
          <p:cNvPr id="75782" name="Slide Number Placeholder 4">
            <a:extLst>
              <a:ext uri="{FF2B5EF4-FFF2-40B4-BE49-F238E27FC236}">
                <a16:creationId xmlns:a16="http://schemas.microsoft.com/office/drawing/2014/main" id="{DF5554EE-C9C0-A783-BCEE-968DD37C20CC}"/>
              </a:ext>
            </a:extLst>
          </p:cNvPr>
          <p:cNvSpPr>
            <a:spLocks noGrp="1" noChangeArrowheads="1"/>
          </p:cNvSpPr>
          <p:nvPr>
            <p:ph type="sldNum" sz="quarter" idx="14"/>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lnSpc>
                <a:spcPct val="90000"/>
              </a:lnSpc>
              <a:spcBef>
                <a:spcPts val="1000"/>
              </a:spcBef>
              <a:buClr>
                <a:schemeClr val="accent2"/>
              </a:buClr>
              <a:buSzPct val="75000"/>
              <a:buFont typeface="Arial" panose="020B0604020202020204" pitchFamily="34" charset="0"/>
              <a:defRPr sz="1600">
                <a:solidFill>
                  <a:schemeClr val="tx1"/>
                </a:solidFill>
                <a:latin typeface="Calibri" panose="020F0502020204030204" pitchFamily="34" charset="0"/>
              </a:defRPr>
            </a:lvl1pPr>
            <a:lvl2pPr marL="742950" indent="-28575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2pPr>
            <a:lvl3pPr marL="11430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3pPr>
            <a:lvl4pPr marL="16002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4pPr>
            <a:lvl5pPr marL="20574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9pPr>
          </a:lstStyle>
          <a:p>
            <a:pPr fontAlgn="base">
              <a:lnSpc>
                <a:spcPct val="100000"/>
              </a:lnSpc>
              <a:spcBef>
                <a:spcPct val="0"/>
              </a:spcBef>
              <a:spcAft>
                <a:spcPct val="0"/>
              </a:spcAft>
              <a:buClrTx/>
              <a:buSzTx/>
              <a:buFontTx/>
              <a:buNone/>
            </a:pPr>
            <a:fld id="{EA5DC142-B790-4123-BCF1-0E1A31F1C6F8}" type="slidenum">
              <a:rPr lang="en-US" altLang="en-US" sz="1200" smtClean="0">
                <a:latin typeface="Raleway" pitchFamily="2" charset="0"/>
              </a:rPr>
              <a:pPr fontAlgn="base">
                <a:lnSpc>
                  <a:spcPct val="100000"/>
                </a:lnSpc>
                <a:spcBef>
                  <a:spcPct val="0"/>
                </a:spcBef>
                <a:spcAft>
                  <a:spcPct val="0"/>
                </a:spcAft>
                <a:buClrTx/>
                <a:buSzTx/>
                <a:buFontTx/>
                <a:buNone/>
              </a:pPr>
              <a:t>44</a:t>
            </a:fld>
            <a:endParaRPr lang="en-US" altLang="en-US" sz="1200">
              <a:latin typeface="Raleway" pitchFamily="2" charset="0"/>
            </a:endParaRPr>
          </a:p>
        </p:txBody>
      </p:sp>
      <p:sp>
        <p:nvSpPr>
          <p:cNvPr id="75783" name="Footer Placeholder 5">
            <a:extLst>
              <a:ext uri="{FF2B5EF4-FFF2-40B4-BE49-F238E27FC236}">
                <a16:creationId xmlns:a16="http://schemas.microsoft.com/office/drawing/2014/main" id="{5346BB72-DA4F-74E4-B5B8-1DFD5F30CC2F}"/>
              </a:ext>
            </a:extLst>
          </p:cNvPr>
          <p:cNvSpPr>
            <a:spLocks noGrp="1" noChangeArrowheads="1"/>
          </p:cNvSpPr>
          <p:nvPr>
            <p:ph type="ftr" sz="quarter" idx="1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0" compatLnSpc="1">
            <a:prstTxWarp prst="textNoShape">
              <a:avLst/>
            </a:prstTxWarp>
          </a:bodyPr>
          <a:lstStyle>
            <a:lvl1pPr>
              <a:lnSpc>
                <a:spcPct val="90000"/>
              </a:lnSpc>
              <a:spcBef>
                <a:spcPts val="1000"/>
              </a:spcBef>
              <a:buClr>
                <a:schemeClr val="accent2"/>
              </a:buClr>
              <a:buSzPct val="75000"/>
              <a:buFont typeface="Arial" panose="020B0604020202020204" pitchFamily="34" charset="0"/>
              <a:defRPr sz="1600">
                <a:solidFill>
                  <a:schemeClr val="tx1"/>
                </a:solidFill>
                <a:latin typeface="Calibri" panose="020F0502020204030204" pitchFamily="34" charset="0"/>
              </a:defRPr>
            </a:lvl1pPr>
            <a:lvl2pPr marL="742950" indent="-28575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2pPr>
            <a:lvl3pPr marL="11430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3pPr>
            <a:lvl4pPr marL="16002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4pPr>
            <a:lvl5pPr marL="20574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9pPr>
          </a:lstStyle>
          <a:p>
            <a:pPr fontAlgn="base">
              <a:lnSpc>
                <a:spcPct val="100000"/>
              </a:lnSpc>
              <a:spcBef>
                <a:spcPct val="0"/>
              </a:spcBef>
              <a:spcAft>
                <a:spcPct val="0"/>
              </a:spcAft>
              <a:buClrTx/>
              <a:buSzTx/>
              <a:buFontTx/>
              <a:buNone/>
            </a:pPr>
            <a:r>
              <a:rPr lang="en-US" altLang="en-US" sz="1200">
                <a:latin typeface="Raleway" pitchFamily="2" charset="0"/>
              </a:rPr>
              <a:t>Module 3</a:t>
            </a:r>
          </a:p>
        </p:txBody>
      </p:sp>
    </p:spTree>
    <p:custDataLst>
      <p:tags r:id="rId1"/>
    </p:custData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8">
            <a:extLst>
              <a:ext uri="{FF2B5EF4-FFF2-40B4-BE49-F238E27FC236}">
                <a16:creationId xmlns:a16="http://schemas.microsoft.com/office/drawing/2014/main" id="{47F8B13F-A49A-1D0D-2D79-3EB5F4431B6E}"/>
              </a:ext>
            </a:extLst>
          </p:cNvPr>
          <p:cNvSpPr txBox="1">
            <a:spLocks noGrp="1"/>
          </p:cNvSpPr>
          <p:nvPr>
            <p:ph type="title" idx="4294967295"/>
          </p:nvPr>
        </p:nvSpPr>
        <p:spPr>
          <a:xfrm>
            <a:off x="463550" y="273050"/>
            <a:ext cx="9230866" cy="750888"/>
          </a:xfrm>
        </p:spPr>
        <p:txBody>
          <a:bodyPr rot="0" spcFirstLastPara="0" vertOverflow="overflow" horzOverflow="overflow" spcCol="0" rtlCol="0" fromWordArt="0" forceAA="0">
            <a:normAutofit/>
          </a:bodyPr>
          <a:lstStyle>
            <a:lvl1pPr algn="l" defTabSz="914400" rtl="0" eaLnBrk="1" latinLnBrk="0" hangingPunct="1">
              <a:lnSpc>
                <a:spcPct val="90000"/>
              </a:lnSpc>
              <a:spcBef>
                <a:spcPct val="0"/>
              </a:spcBef>
              <a:buNone/>
              <a:defRPr sz="3200" b="1" i="0" kern="1200">
                <a:solidFill>
                  <a:schemeClr val="bg1"/>
                </a:solidFill>
                <a:latin typeface="Raleway" panose="00000500000000000000" pitchFamily="50" charset="0"/>
                <a:ea typeface="+mj-ea"/>
                <a:cs typeface="Calibri" panose="020F0502020204030204" pitchFamily="34" charset="0"/>
              </a:defRPr>
            </a:lvl1pPr>
          </a:lstStyle>
          <a:p>
            <a:pPr fontAlgn="auto">
              <a:spcAft>
                <a:spcPts val="0"/>
              </a:spcAft>
              <a:defRPr/>
            </a:pPr>
            <a:r>
              <a:rPr lang="en-CA" dirty="0">
                <a:effectLst>
                  <a:outerShdw blurRad="38100" dist="38100" dir="2700000" algn="tl">
                    <a:srgbClr val="000000">
                      <a:alpha val="43137"/>
                    </a:srgbClr>
                  </a:outerShdw>
                </a:effectLst>
                <a:latin typeface="Raleway" pitchFamily="2" charset="0"/>
              </a:rPr>
              <a:t>IMS Core Principles for Effective Response</a:t>
            </a:r>
          </a:p>
        </p:txBody>
      </p:sp>
      <p:sp>
        <p:nvSpPr>
          <p:cNvPr id="76803" name="Text Placeholder 2">
            <a:extLst>
              <a:ext uri="{FF2B5EF4-FFF2-40B4-BE49-F238E27FC236}">
                <a16:creationId xmlns:a16="http://schemas.microsoft.com/office/drawing/2014/main" id="{15E08FB5-2F2D-6A78-6952-BD4DFE046B8F}"/>
              </a:ext>
            </a:extLst>
          </p:cNvPr>
          <p:cNvSpPr>
            <a:spLocks noGrp="1" noChangeArrowheads="1"/>
          </p:cNvSpPr>
          <p:nvPr>
            <p:ph type="body" idx="13"/>
          </p:nvPr>
        </p:nvSpPr>
        <p:spPr>
          <a:xfrm>
            <a:off x="463550" y="1281113"/>
            <a:ext cx="11274425" cy="650875"/>
          </a:xfrm>
        </p:spPr>
        <p:txBody>
          <a:bodyPr/>
          <a:lstStyle/>
          <a:p>
            <a:pPr eaLnBrk="1" hangingPunct="1"/>
            <a:r>
              <a:rPr lang="en-CA" altLang="en-US" sz="1800" dirty="0">
                <a:latin typeface="Raleway" pitchFamily="2" charset="0"/>
                <a:cs typeface="Arial" panose="020B0604020202020204" pitchFamily="34" charset="0"/>
              </a:rPr>
              <a:t>In addition to providing a proportionate response, IMS includes four core principles to ensure effective response.</a:t>
            </a:r>
            <a:endParaRPr lang="en-CA" altLang="en-US" dirty="0">
              <a:latin typeface="Raleway" pitchFamily="2" charset="0"/>
            </a:endParaRPr>
          </a:p>
        </p:txBody>
      </p:sp>
      <p:sp>
        <p:nvSpPr>
          <p:cNvPr id="12" name="Rectangle 11">
            <a:extLst>
              <a:ext uri="{FF2B5EF4-FFF2-40B4-BE49-F238E27FC236}">
                <a16:creationId xmlns:a16="http://schemas.microsoft.com/office/drawing/2014/main" id="{0D02B1DB-C53F-47D3-3F21-D0F648872100}"/>
              </a:ext>
            </a:extLst>
          </p:cNvPr>
          <p:cNvSpPr/>
          <p:nvPr/>
        </p:nvSpPr>
        <p:spPr>
          <a:xfrm>
            <a:off x="1163291" y="1890864"/>
            <a:ext cx="973701" cy="1032596"/>
          </a:xfrm>
          <a:prstGeom prst="rect">
            <a:avLst/>
          </a:prstGeom>
          <a:blipFill>
            <a:blip r:embed="rId4"/>
            <a:srcRect/>
            <a:stretch>
              <a:fillRect l="-4000" r="-4000"/>
            </a:stretch>
          </a:blipFill>
          <a:ln>
            <a:noFill/>
          </a:ln>
          <a:effectLst>
            <a:outerShdw blurRad="50800" dist="38100" dir="2700000" algn="tl" rotWithShape="0">
              <a:prstClr val="black">
                <a:alpha val="24000"/>
              </a:prstClr>
            </a:outerShdw>
          </a:effectLst>
        </p:spPr>
        <p:style>
          <a:lnRef idx="2">
            <a:scrgbClr r="0" g="0" b="0"/>
          </a:lnRef>
          <a:fillRef idx="1">
            <a:scrgbClr r="0" g="0" b="0"/>
          </a:fillRef>
          <a:effectRef idx="0">
            <a:schemeClr val="accent1">
              <a:hueOff val="0"/>
              <a:satOff val="0"/>
              <a:lumOff val="0"/>
              <a:alphaOff val="0"/>
            </a:schemeClr>
          </a:effectRef>
          <a:fontRef idx="minor">
            <a:schemeClr val="lt1"/>
          </a:fontRef>
        </p:style>
        <p:txBody>
          <a:bodyPr/>
          <a:lstStyle/>
          <a:p>
            <a:pPr eaLnBrk="1" fontAlgn="auto" hangingPunct="1">
              <a:spcBef>
                <a:spcPts val="0"/>
              </a:spcBef>
              <a:spcAft>
                <a:spcPts val="0"/>
              </a:spcAft>
              <a:defRPr/>
            </a:pPr>
            <a:endParaRPr lang="en-CA"/>
          </a:p>
        </p:txBody>
      </p:sp>
      <p:sp>
        <p:nvSpPr>
          <p:cNvPr id="16" name="Freeform: Shape 15">
            <a:extLst>
              <a:ext uri="{FF2B5EF4-FFF2-40B4-BE49-F238E27FC236}">
                <a16:creationId xmlns:a16="http://schemas.microsoft.com/office/drawing/2014/main" id="{8B45BFA3-9983-800B-4F85-66072FB10E92}"/>
              </a:ext>
            </a:extLst>
          </p:cNvPr>
          <p:cNvSpPr/>
          <p:nvPr/>
        </p:nvSpPr>
        <p:spPr>
          <a:xfrm>
            <a:off x="517525" y="2895600"/>
            <a:ext cx="2217738" cy="649288"/>
          </a:xfrm>
          <a:custGeom>
            <a:avLst/>
            <a:gdLst>
              <a:gd name="connsiteX0" fmla="*/ 0 w 1922089"/>
              <a:gd name="connsiteY0" fmla="*/ 0 h 650627"/>
              <a:gd name="connsiteX1" fmla="*/ 1922089 w 1922089"/>
              <a:gd name="connsiteY1" fmla="*/ 0 h 650627"/>
              <a:gd name="connsiteX2" fmla="*/ 1922089 w 1922089"/>
              <a:gd name="connsiteY2" fmla="*/ 650627 h 650627"/>
              <a:gd name="connsiteX3" fmla="*/ 0 w 1922089"/>
              <a:gd name="connsiteY3" fmla="*/ 650627 h 650627"/>
              <a:gd name="connsiteX4" fmla="*/ 0 w 1922089"/>
              <a:gd name="connsiteY4" fmla="*/ 0 h 6506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2089" h="650627">
                <a:moveTo>
                  <a:pt x="0" y="0"/>
                </a:moveTo>
                <a:lnTo>
                  <a:pt x="1922089" y="0"/>
                </a:lnTo>
                <a:lnTo>
                  <a:pt x="1922089" y="650627"/>
                </a:lnTo>
                <a:lnTo>
                  <a:pt x="0" y="650627"/>
                </a:lnTo>
                <a:lnTo>
                  <a:pt x="0" y="0"/>
                </a:lnTo>
                <a:close/>
              </a:path>
            </a:pathLst>
          </a:custGeom>
          <a:solidFill>
            <a:srgbClr val="0070C0"/>
          </a:solidFill>
          <a:ln w="63500" cmpd="dbl">
            <a:solidFill>
              <a:schemeClr val="bg1"/>
            </a:solid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lIns="128016" tIns="73152" rIns="128016" bIns="73152" spcCol="1270" anchor="ctr"/>
          <a:lstStyle/>
          <a:p>
            <a:pPr algn="ctr" defTabSz="800100" eaLnBrk="1" fontAlgn="auto" hangingPunct="1">
              <a:lnSpc>
                <a:spcPct val="90000"/>
              </a:lnSpc>
              <a:spcAft>
                <a:spcPct val="35000"/>
              </a:spcAft>
              <a:defRPr/>
            </a:pPr>
            <a:endParaRPr lang="en-CA" b="1">
              <a:latin typeface="Raleway" pitchFamily="2" charset="0"/>
            </a:endParaRPr>
          </a:p>
          <a:p>
            <a:pPr algn="ctr" defTabSz="800100" eaLnBrk="1" fontAlgn="auto" hangingPunct="1">
              <a:lnSpc>
                <a:spcPct val="90000"/>
              </a:lnSpc>
              <a:spcAft>
                <a:spcPct val="35000"/>
              </a:spcAft>
              <a:defRPr/>
            </a:pPr>
            <a:r>
              <a:rPr lang="en-CA" b="1">
                <a:latin typeface="Raleway" pitchFamily="2" charset="0"/>
              </a:rPr>
              <a:t>Communication</a:t>
            </a:r>
          </a:p>
          <a:p>
            <a:pPr algn="ctr" defTabSz="800100" eaLnBrk="1" fontAlgn="auto" hangingPunct="1">
              <a:lnSpc>
                <a:spcPct val="90000"/>
              </a:lnSpc>
              <a:spcAft>
                <a:spcPct val="35000"/>
              </a:spcAft>
              <a:defRPr/>
            </a:pPr>
            <a:endParaRPr lang="en-US" b="1">
              <a:latin typeface="Raleway" pitchFamily="2" charset="0"/>
            </a:endParaRPr>
          </a:p>
        </p:txBody>
      </p:sp>
      <p:sp>
        <p:nvSpPr>
          <p:cNvPr id="76808" name="TextBox 3">
            <a:extLst>
              <a:ext uri="{FF2B5EF4-FFF2-40B4-BE49-F238E27FC236}">
                <a16:creationId xmlns:a16="http://schemas.microsoft.com/office/drawing/2014/main" id="{C4B9CED1-3A11-5FEA-E4B5-C40D0F3920A0}"/>
              </a:ext>
            </a:extLst>
          </p:cNvPr>
          <p:cNvSpPr txBox="1">
            <a:spLocks noChangeArrowheads="1"/>
          </p:cNvSpPr>
          <p:nvPr/>
        </p:nvSpPr>
        <p:spPr bwMode="auto">
          <a:xfrm>
            <a:off x="325438" y="3614738"/>
            <a:ext cx="2690812" cy="2308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Clr>
                <a:schemeClr val="accent2"/>
              </a:buClr>
              <a:buSzPct val="75000"/>
              <a:buFont typeface="Arial" panose="020B0604020202020204" pitchFamily="34" charset="0"/>
              <a:defRPr sz="1600">
                <a:solidFill>
                  <a:schemeClr val="tx1"/>
                </a:solidFill>
                <a:latin typeface="Calibri" panose="020F0502020204030204" pitchFamily="34" charset="0"/>
              </a:defRPr>
            </a:lvl1pPr>
            <a:lvl2pPr marL="742950" indent="-28575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2pPr>
            <a:lvl3pPr marL="11430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3pPr>
            <a:lvl4pPr marL="16002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4pPr>
            <a:lvl5pPr marL="20574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9pPr>
          </a:lstStyle>
          <a:p>
            <a:pPr eaLnBrk="1" hangingPunct="1">
              <a:lnSpc>
                <a:spcPct val="100000"/>
              </a:lnSpc>
              <a:spcBef>
                <a:spcPct val="0"/>
              </a:spcBef>
              <a:buClrTx/>
              <a:buSzTx/>
              <a:buFontTx/>
              <a:buNone/>
            </a:pPr>
            <a:r>
              <a:rPr lang="en-CA" altLang="en-US" sz="1800">
                <a:latin typeface="Raleway" pitchFamily="2" charset="0"/>
              </a:rPr>
              <a:t>Clear communication throughout an incident is essential. Communication failures can undermine the response effort and jeopardize responders and the general public.</a:t>
            </a:r>
            <a:endParaRPr lang="en-US" altLang="en-US" sz="1800">
              <a:latin typeface="Raleway" pitchFamily="2" charset="0"/>
            </a:endParaRPr>
          </a:p>
        </p:txBody>
      </p:sp>
      <p:sp>
        <p:nvSpPr>
          <p:cNvPr id="18" name="Rectangle 17">
            <a:extLst>
              <a:ext uri="{FF2B5EF4-FFF2-40B4-BE49-F238E27FC236}">
                <a16:creationId xmlns:a16="http://schemas.microsoft.com/office/drawing/2014/main" id="{08360E6E-FFCA-B18B-00EF-8F6DB51AE04D}"/>
              </a:ext>
            </a:extLst>
          </p:cNvPr>
          <p:cNvSpPr/>
          <p:nvPr/>
        </p:nvSpPr>
        <p:spPr>
          <a:xfrm>
            <a:off x="4114769" y="1895772"/>
            <a:ext cx="973701" cy="1032596"/>
          </a:xfrm>
          <a:prstGeom prst="rect">
            <a:avLst/>
          </a:prstGeom>
          <a:blipFill>
            <a:blip r:embed="rId5"/>
            <a:srcRect/>
            <a:stretch>
              <a:fillRect l="-4000" r="-4000"/>
            </a:stretch>
          </a:blipFill>
          <a:ln>
            <a:noFill/>
          </a:ln>
          <a:effectLst>
            <a:outerShdw blurRad="50800" dist="38100" dir="2700000" algn="tl" rotWithShape="0">
              <a:prstClr val="black">
                <a:alpha val="24000"/>
              </a:prstClr>
            </a:outerShdw>
          </a:effectLst>
        </p:spPr>
        <p:style>
          <a:lnRef idx="2">
            <a:scrgbClr r="0" g="0" b="0"/>
          </a:lnRef>
          <a:fillRef idx="1">
            <a:scrgbClr r="0" g="0" b="0"/>
          </a:fillRef>
          <a:effectRef idx="0">
            <a:schemeClr val="accent1">
              <a:hueOff val="0"/>
              <a:satOff val="0"/>
              <a:lumOff val="0"/>
              <a:alphaOff val="0"/>
            </a:schemeClr>
          </a:effectRef>
          <a:fontRef idx="minor">
            <a:schemeClr val="lt1"/>
          </a:fontRef>
        </p:style>
      </p:sp>
      <p:sp>
        <p:nvSpPr>
          <p:cNvPr id="19" name="Freeform: Shape 18">
            <a:extLst>
              <a:ext uri="{FF2B5EF4-FFF2-40B4-BE49-F238E27FC236}">
                <a16:creationId xmlns:a16="http://schemas.microsoft.com/office/drawing/2014/main" id="{AD872F8B-3681-58F1-A6AA-9446873687B1}"/>
              </a:ext>
            </a:extLst>
          </p:cNvPr>
          <p:cNvSpPr/>
          <p:nvPr/>
        </p:nvSpPr>
        <p:spPr>
          <a:xfrm>
            <a:off x="3533775" y="2882900"/>
            <a:ext cx="2136775" cy="677863"/>
          </a:xfrm>
          <a:custGeom>
            <a:avLst/>
            <a:gdLst>
              <a:gd name="connsiteX0" fmla="*/ 0 w 1922089"/>
              <a:gd name="connsiteY0" fmla="*/ 0 h 650627"/>
              <a:gd name="connsiteX1" fmla="*/ 1922089 w 1922089"/>
              <a:gd name="connsiteY1" fmla="*/ 0 h 650627"/>
              <a:gd name="connsiteX2" fmla="*/ 1922089 w 1922089"/>
              <a:gd name="connsiteY2" fmla="*/ 650627 h 650627"/>
              <a:gd name="connsiteX3" fmla="*/ 0 w 1922089"/>
              <a:gd name="connsiteY3" fmla="*/ 650627 h 650627"/>
              <a:gd name="connsiteX4" fmla="*/ 0 w 1922089"/>
              <a:gd name="connsiteY4" fmla="*/ 0 h 6506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2089" h="650627">
                <a:moveTo>
                  <a:pt x="0" y="0"/>
                </a:moveTo>
                <a:lnTo>
                  <a:pt x="1922089" y="0"/>
                </a:lnTo>
                <a:lnTo>
                  <a:pt x="1922089" y="650627"/>
                </a:lnTo>
                <a:lnTo>
                  <a:pt x="0" y="650627"/>
                </a:lnTo>
                <a:lnTo>
                  <a:pt x="0" y="0"/>
                </a:lnTo>
                <a:close/>
              </a:path>
            </a:pathLst>
          </a:custGeom>
          <a:solidFill>
            <a:srgbClr val="0070C0"/>
          </a:solidFill>
          <a:ln w="63500" cmpd="dbl">
            <a:solidFill>
              <a:schemeClr val="bg1"/>
            </a:solid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lIns="128016" tIns="73152" rIns="128016" bIns="73152" spcCol="1270" anchor="ctr"/>
          <a:lstStyle/>
          <a:p>
            <a:pPr algn="ctr" defTabSz="800100" eaLnBrk="1" fontAlgn="auto" hangingPunct="1">
              <a:lnSpc>
                <a:spcPct val="90000"/>
              </a:lnSpc>
              <a:spcAft>
                <a:spcPct val="35000"/>
              </a:spcAft>
              <a:defRPr/>
            </a:pPr>
            <a:r>
              <a:rPr lang="en-CA" b="1">
                <a:latin typeface="Raleway" pitchFamily="2" charset="0"/>
              </a:rPr>
              <a:t>Coordination &amp; Command</a:t>
            </a:r>
            <a:r>
              <a:rPr lang="en-CA">
                <a:latin typeface="Raleway" pitchFamily="2" charset="0"/>
              </a:rPr>
              <a:t> </a:t>
            </a:r>
            <a:endParaRPr lang="en-US">
              <a:latin typeface="Raleway" pitchFamily="2" charset="0"/>
            </a:endParaRPr>
          </a:p>
        </p:txBody>
      </p:sp>
      <p:sp>
        <p:nvSpPr>
          <p:cNvPr id="76813" name="TextBox 5">
            <a:extLst>
              <a:ext uri="{FF2B5EF4-FFF2-40B4-BE49-F238E27FC236}">
                <a16:creationId xmlns:a16="http://schemas.microsoft.com/office/drawing/2014/main" id="{D310D7AB-5EFD-0AAF-7318-8651717D40C0}"/>
              </a:ext>
            </a:extLst>
          </p:cNvPr>
          <p:cNvSpPr txBox="1">
            <a:spLocks noChangeArrowheads="1"/>
          </p:cNvSpPr>
          <p:nvPr/>
        </p:nvSpPr>
        <p:spPr bwMode="auto">
          <a:xfrm>
            <a:off x="3479800" y="3724275"/>
            <a:ext cx="2427288" cy="2584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Clr>
                <a:schemeClr val="accent2"/>
              </a:buClr>
              <a:buSzPct val="75000"/>
              <a:buFont typeface="Arial" panose="020B0604020202020204" pitchFamily="34" charset="0"/>
              <a:defRPr sz="1600">
                <a:solidFill>
                  <a:schemeClr val="tx1"/>
                </a:solidFill>
                <a:latin typeface="Calibri" panose="020F0502020204030204" pitchFamily="34" charset="0"/>
              </a:defRPr>
            </a:lvl1pPr>
            <a:lvl2pPr marL="742950" indent="-28575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2pPr>
            <a:lvl3pPr marL="11430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3pPr>
            <a:lvl4pPr marL="16002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4pPr>
            <a:lvl5pPr marL="20574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9pPr>
          </a:lstStyle>
          <a:p>
            <a:pPr eaLnBrk="1" hangingPunct="1">
              <a:lnSpc>
                <a:spcPct val="100000"/>
              </a:lnSpc>
              <a:spcBef>
                <a:spcPct val="0"/>
              </a:spcBef>
              <a:buClrTx/>
              <a:buSzTx/>
              <a:buFontTx/>
              <a:buNone/>
            </a:pPr>
            <a:r>
              <a:rPr lang="en-CA" altLang="en-US" sz="1800">
                <a:latin typeface="Raleway" pitchFamily="2" charset="0"/>
              </a:rPr>
              <a:t>In order to manage incidents effectively and efficiently, all responders and the communities and organizations they represent work together towards common objectives.</a:t>
            </a:r>
            <a:endParaRPr lang="en-US" altLang="en-US" sz="1800">
              <a:latin typeface="Raleway" pitchFamily="2" charset="0"/>
            </a:endParaRPr>
          </a:p>
        </p:txBody>
      </p:sp>
      <p:sp>
        <p:nvSpPr>
          <p:cNvPr id="21" name="Rectangle 20">
            <a:extLst>
              <a:ext uri="{FF2B5EF4-FFF2-40B4-BE49-F238E27FC236}">
                <a16:creationId xmlns:a16="http://schemas.microsoft.com/office/drawing/2014/main" id="{D9CD8F9B-2B81-3679-D166-EA47ACFD17B0}"/>
              </a:ext>
            </a:extLst>
          </p:cNvPr>
          <p:cNvSpPr/>
          <p:nvPr/>
        </p:nvSpPr>
        <p:spPr>
          <a:xfrm>
            <a:off x="7038975" y="1927225"/>
            <a:ext cx="1071563" cy="1136650"/>
          </a:xfrm>
          <a:prstGeom prst="rect">
            <a:avLst/>
          </a:prstGeom>
          <a:blipFill>
            <a:blip r:embed="rId6"/>
            <a:stretch>
              <a:fillRect/>
            </a:stretch>
          </a:blipFill>
          <a:ln>
            <a:noFill/>
          </a:ln>
          <a:effectLst>
            <a:outerShdw blurRad="50800" dist="38100" dir="2700000" algn="tl" rotWithShape="0">
              <a:prstClr val="black">
                <a:alpha val="24000"/>
              </a:prstClr>
            </a:outerShdw>
          </a:effectLst>
        </p:spPr>
        <p:style>
          <a:lnRef idx="2">
            <a:scrgbClr r="0" g="0" b="0"/>
          </a:lnRef>
          <a:fillRef idx="1">
            <a:scrgbClr r="0" g="0" b="0"/>
          </a:fillRef>
          <a:effectRef idx="0">
            <a:schemeClr val="accent1">
              <a:hueOff val="0"/>
              <a:satOff val="0"/>
              <a:lumOff val="0"/>
              <a:alphaOff val="0"/>
            </a:schemeClr>
          </a:effectRef>
          <a:fontRef idx="minor">
            <a:schemeClr val="lt1"/>
          </a:fontRef>
        </p:style>
      </p:sp>
      <p:sp>
        <p:nvSpPr>
          <p:cNvPr id="22" name="Freeform: Shape 21">
            <a:extLst>
              <a:ext uri="{FF2B5EF4-FFF2-40B4-BE49-F238E27FC236}">
                <a16:creationId xmlns:a16="http://schemas.microsoft.com/office/drawing/2014/main" id="{1E469189-A34A-033F-01B6-F499534E70BB}"/>
              </a:ext>
            </a:extLst>
          </p:cNvPr>
          <p:cNvSpPr/>
          <p:nvPr/>
        </p:nvSpPr>
        <p:spPr>
          <a:xfrm>
            <a:off x="6548438" y="2882900"/>
            <a:ext cx="1922462" cy="677863"/>
          </a:xfrm>
          <a:custGeom>
            <a:avLst/>
            <a:gdLst>
              <a:gd name="connsiteX0" fmla="*/ 0 w 1922089"/>
              <a:gd name="connsiteY0" fmla="*/ 0 h 650627"/>
              <a:gd name="connsiteX1" fmla="*/ 1922089 w 1922089"/>
              <a:gd name="connsiteY1" fmla="*/ 0 h 650627"/>
              <a:gd name="connsiteX2" fmla="*/ 1922089 w 1922089"/>
              <a:gd name="connsiteY2" fmla="*/ 650627 h 650627"/>
              <a:gd name="connsiteX3" fmla="*/ 0 w 1922089"/>
              <a:gd name="connsiteY3" fmla="*/ 650627 h 650627"/>
              <a:gd name="connsiteX4" fmla="*/ 0 w 1922089"/>
              <a:gd name="connsiteY4" fmla="*/ 0 h 6506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2089" h="650627">
                <a:moveTo>
                  <a:pt x="0" y="0"/>
                </a:moveTo>
                <a:lnTo>
                  <a:pt x="1922089" y="0"/>
                </a:lnTo>
                <a:lnTo>
                  <a:pt x="1922089" y="650627"/>
                </a:lnTo>
                <a:lnTo>
                  <a:pt x="0" y="650627"/>
                </a:lnTo>
                <a:lnTo>
                  <a:pt x="0" y="0"/>
                </a:lnTo>
                <a:close/>
              </a:path>
            </a:pathLst>
          </a:custGeom>
          <a:solidFill>
            <a:srgbClr val="0070C0"/>
          </a:solidFill>
          <a:ln w="63500" cmpd="dbl">
            <a:solidFill>
              <a:schemeClr val="bg1"/>
            </a:solid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lIns="128016" tIns="73152" rIns="128016" bIns="73152" spcCol="1270" anchor="ctr"/>
          <a:lstStyle/>
          <a:p>
            <a:pPr algn="ctr" defTabSz="800100" eaLnBrk="1" fontAlgn="auto" hangingPunct="1">
              <a:lnSpc>
                <a:spcPct val="90000"/>
              </a:lnSpc>
              <a:spcAft>
                <a:spcPct val="35000"/>
              </a:spcAft>
              <a:defRPr/>
            </a:pPr>
            <a:r>
              <a:rPr lang="en-CA" b="1">
                <a:latin typeface="Raleway" pitchFamily="2" charset="0"/>
              </a:rPr>
              <a:t>Collaboration</a:t>
            </a:r>
            <a:endParaRPr lang="en-US" b="1">
              <a:latin typeface="Raleway" pitchFamily="2" charset="0"/>
            </a:endParaRPr>
          </a:p>
        </p:txBody>
      </p:sp>
      <p:sp>
        <p:nvSpPr>
          <p:cNvPr id="76816" name="TextBox 9">
            <a:extLst>
              <a:ext uri="{FF2B5EF4-FFF2-40B4-BE49-F238E27FC236}">
                <a16:creationId xmlns:a16="http://schemas.microsoft.com/office/drawing/2014/main" id="{2DF4DC32-30E7-E09E-2CF9-960BEA20C015}"/>
              </a:ext>
            </a:extLst>
          </p:cNvPr>
          <p:cNvSpPr txBox="1">
            <a:spLocks noChangeArrowheads="1"/>
          </p:cNvSpPr>
          <p:nvPr/>
        </p:nvSpPr>
        <p:spPr bwMode="auto">
          <a:xfrm>
            <a:off x="6369050" y="3641725"/>
            <a:ext cx="2468563" cy="2308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Clr>
                <a:schemeClr val="accent2"/>
              </a:buClr>
              <a:buSzPct val="75000"/>
              <a:buFont typeface="Arial" panose="020B0604020202020204" pitchFamily="34" charset="0"/>
              <a:defRPr sz="1600">
                <a:solidFill>
                  <a:schemeClr val="tx1"/>
                </a:solidFill>
                <a:latin typeface="Calibri" panose="020F0502020204030204" pitchFamily="34" charset="0"/>
              </a:defRPr>
            </a:lvl1pPr>
            <a:lvl2pPr marL="742950" indent="-28575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2pPr>
            <a:lvl3pPr marL="11430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3pPr>
            <a:lvl4pPr marL="16002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4pPr>
            <a:lvl5pPr marL="20574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9pPr>
          </a:lstStyle>
          <a:p>
            <a:pPr eaLnBrk="1" hangingPunct="1">
              <a:lnSpc>
                <a:spcPct val="100000"/>
              </a:lnSpc>
              <a:spcBef>
                <a:spcPct val="0"/>
              </a:spcBef>
              <a:buClrTx/>
              <a:buSzTx/>
              <a:buFontTx/>
              <a:buNone/>
            </a:pPr>
            <a:r>
              <a:rPr lang="en-CA" altLang="en-US" sz="1800">
                <a:latin typeface="Raleway" pitchFamily="2" charset="0"/>
              </a:rPr>
              <a:t>Incident responders. communities and organizations should avoid working independently of one another, share situational awareness updates.</a:t>
            </a:r>
          </a:p>
        </p:txBody>
      </p:sp>
      <p:sp>
        <p:nvSpPr>
          <p:cNvPr id="23" name="Rectangle 22">
            <a:extLst>
              <a:ext uri="{FF2B5EF4-FFF2-40B4-BE49-F238E27FC236}">
                <a16:creationId xmlns:a16="http://schemas.microsoft.com/office/drawing/2014/main" id="{D8F362FE-D87A-2F77-1C12-A221E10C471E}"/>
              </a:ext>
            </a:extLst>
          </p:cNvPr>
          <p:cNvSpPr/>
          <p:nvPr/>
        </p:nvSpPr>
        <p:spPr>
          <a:xfrm>
            <a:off x="9840068" y="1893224"/>
            <a:ext cx="973701" cy="1032596"/>
          </a:xfrm>
          <a:prstGeom prst="rect">
            <a:avLst/>
          </a:prstGeom>
          <a:blipFill>
            <a:blip r:embed="rId7"/>
            <a:srcRect/>
            <a:stretch>
              <a:fillRect l="-4000" r="-4000"/>
            </a:stretch>
          </a:blipFill>
          <a:ln>
            <a:noFill/>
          </a:ln>
          <a:effectLst>
            <a:outerShdw blurRad="50800" dist="38100" dir="2700000" algn="tl" rotWithShape="0">
              <a:prstClr val="black">
                <a:alpha val="24000"/>
              </a:prstClr>
            </a:outerShdw>
          </a:effectLst>
        </p:spPr>
        <p:style>
          <a:lnRef idx="2">
            <a:scrgbClr r="0" g="0" b="0"/>
          </a:lnRef>
          <a:fillRef idx="1">
            <a:scrgbClr r="0" g="0" b="0"/>
          </a:fillRef>
          <a:effectRef idx="0">
            <a:schemeClr val="accent1">
              <a:hueOff val="0"/>
              <a:satOff val="0"/>
              <a:lumOff val="0"/>
              <a:alphaOff val="0"/>
            </a:schemeClr>
          </a:effectRef>
          <a:fontRef idx="minor">
            <a:schemeClr val="lt1"/>
          </a:fontRef>
        </p:style>
      </p:sp>
      <p:sp>
        <p:nvSpPr>
          <p:cNvPr id="24" name="Freeform: Shape 23">
            <a:extLst>
              <a:ext uri="{FF2B5EF4-FFF2-40B4-BE49-F238E27FC236}">
                <a16:creationId xmlns:a16="http://schemas.microsoft.com/office/drawing/2014/main" id="{7ACC6C7D-9709-45BE-0431-827B07BF72FB}"/>
              </a:ext>
            </a:extLst>
          </p:cNvPr>
          <p:cNvSpPr/>
          <p:nvPr/>
        </p:nvSpPr>
        <p:spPr>
          <a:xfrm>
            <a:off x="9382125" y="2874963"/>
            <a:ext cx="1922463" cy="663575"/>
          </a:xfrm>
          <a:custGeom>
            <a:avLst/>
            <a:gdLst>
              <a:gd name="connsiteX0" fmla="*/ 0 w 1922089"/>
              <a:gd name="connsiteY0" fmla="*/ 0 h 650627"/>
              <a:gd name="connsiteX1" fmla="*/ 1922089 w 1922089"/>
              <a:gd name="connsiteY1" fmla="*/ 0 h 650627"/>
              <a:gd name="connsiteX2" fmla="*/ 1922089 w 1922089"/>
              <a:gd name="connsiteY2" fmla="*/ 650627 h 650627"/>
              <a:gd name="connsiteX3" fmla="*/ 0 w 1922089"/>
              <a:gd name="connsiteY3" fmla="*/ 650627 h 650627"/>
              <a:gd name="connsiteX4" fmla="*/ 0 w 1922089"/>
              <a:gd name="connsiteY4" fmla="*/ 0 h 6506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2089" h="650627">
                <a:moveTo>
                  <a:pt x="0" y="0"/>
                </a:moveTo>
                <a:lnTo>
                  <a:pt x="1922089" y="0"/>
                </a:lnTo>
                <a:lnTo>
                  <a:pt x="1922089" y="650627"/>
                </a:lnTo>
                <a:lnTo>
                  <a:pt x="0" y="650627"/>
                </a:lnTo>
                <a:lnTo>
                  <a:pt x="0" y="0"/>
                </a:lnTo>
                <a:close/>
              </a:path>
            </a:pathLst>
          </a:custGeom>
          <a:solidFill>
            <a:srgbClr val="0070C0"/>
          </a:solidFill>
          <a:ln w="63500" cmpd="dbl">
            <a:solidFill>
              <a:schemeClr val="bg1"/>
            </a:solid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lIns="128016" tIns="73152" rIns="128016" bIns="73152" spcCol="1270" anchor="ctr"/>
          <a:lstStyle/>
          <a:p>
            <a:pPr algn="ctr" defTabSz="800100" eaLnBrk="1" fontAlgn="auto" hangingPunct="1">
              <a:lnSpc>
                <a:spcPct val="90000"/>
              </a:lnSpc>
              <a:spcAft>
                <a:spcPct val="35000"/>
              </a:spcAft>
              <a:defRPr/>
            </a:pPr>
            <a:r>
              <a:rPr lang="en-CA" b="1">
                <a:latin typeface="Raleway" pitchFamily="2" charset="0"/>
              </a:rPr>
              <a:t>Flexibility</a:t>
            </a:r>
            <a:endParaRPr lang="en-US" b="1">
              <a:latin typeface="Raleway" pitchFamily="2" charset="0"/>
            </a:endParaRPr>
          </a:p>
        </p:txBody>
      </p:sp>
      <p:sp>
        <p:nvSpPr>
          <p:cNvPr id="76821" name="TextBox 12">
            <a:extLst>
              <a:ext uri="{FF2B5EF4-FFF2-40B4-BE49-F238E27FC236}">
                <a16:creationId xmlns:a16="http://schemas.microsoft.com/office/drawing/2014/main" id="{2204E5C9-60DF-2C6A-2E90-8DB1B76F1BCE}"/>
              </a:ext>
            </a:extLst>
          </p:cNvPr>
          <p:cNvSpPr txBox="1">
            <a:spLocks noChangeArrowheads="1"/>
          </p:cNvSpPr>
          <p:nvPr/>
        </p:nvSpPr>
        <p:spPr bwMode="auto">
          <a:xfrm>
            <a:off x="9299575" y="3641725"/>
            <a:ext cx="2468563" cy="203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Clr>
                <a:schemeClr val="accent2"/>
              </a:buClr>
              <a:buSzPct val="75000"/>
              <a:buFont typeface="Arial" panose="020B0604020202020204" pitchFamily="34" charset="0"/>
              <a:defRPr sz="1600">
                <a:solidFill>
                  <a:schemeClr val="tx1"/>
                </a:solidFill>
                <a:latin typeface="Calibri" panose="020F0502020204030204" pitchFamily="34" charset="0"/>
              </a:defRPr>
            </a:lvl1pPr>
            <a:lvl2pPr marL="742950" indent="-28575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2pPr>
            <a:lvl3pPr marL="11430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3pPr>
            <a:lvl4pPr marL="16002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4pPr>
            <a:lvl5pPr marL="20574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9pPr>
          </a:lstStyle>
          <a:p>
            <a:pPr eaLnBrk="1" hangingPunct="1">
              <a:lnSpc>
                <a:spcPct val="100000"/>
              </a:lnSpc>
              <a:spcBef>
                <a:spcPct val="0"/>
              </a:spcBef>
              <a:buClrTx/>
              <a:buSzTx/>
              <a:buFontTx/>
              <a:buNone/>
            </a:pPr>
            <a:r>
              <a:rPr lang="en-CA" altLang="en-US" sz="1800">
                <a:latin typeface="Raleway" pitchFamily="2" charset="0"/>
              </a:rPr>
              <a:t>No two incidents are alike. Flexibility enables communities and organizations to tailor IMS to the size and needs of an incident.</a:t>
            </a:r>
            <a:endParaRPr lang="en-US" altLang="en-US" sz="1800">
              <a:latin typeface="Raleway" pitchFamily="2" charset="0"/>
            </a:endParaRPr>
          </a:p>
        </p:txBody>
      </p:sp>
      <p:sp>
        <p:nvSpPr>
          <p:cNvPr id="76822" name="Slide Number Placeholder 6">
            <a:extLst>
              <a:ext uri="{FF2B5EF4-FFF2-40B4-BE49-F238E27FC236}">
                <a16:creationId xmlns:a16="http://schemas.microsoft.com/office/drawing/2014/main" id="{0D7D3BF4-86F6-F9FA-0620-6FF07F3E186C}"/>
              </a:ext>
            </a:extLst>
          </p:cNvPr>
          <p:cNvSpPr>
            <a:spLocks noGrp="1" noChangeArrowheads="1"/>
          </p:cNvSpPr>
          <p:nvPr>
            <p:ph type="sldNum" sz="quarter" idx="14"/>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lnSpc>
                <a:spcPct val="90000"/>
              </a:lnSpc>
              <a:spcBef>
                <a:spcPts val="1000"/>
              </a:spcBef>
              <a:buClr>
                <a:schemeClr val="accent2"/>
              </a:buClr>
              <a:buSzPct val="75000"/>
              <a:buFont typeface="Arial" panose="020B0604020202020204" pitchFamily="34" charset="0"/>
              <a:defRPr sz="1600">
                <a:solidFill>
                  <a:schemeClr val="tx1"/>
                </a:solidFill>
                <a:latin typeface="Calibri" panose="020F0502020204030204" pitchFamily="34" charset="0"/>
              </a:defRPr>
            </a:lvl1pPr>
            <a:lvl2pPr marL="742950" indent="-28575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2pPr>
            <a:lvl3pPr marL="11430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3pPr>
            <a:lvl4pPr marL="16002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4pPr>
            <a:lvl5pPr marL="20574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9pPr>
          </a:lstStyle>
          <a:p>
            <a:pPr fontAlgn="base">
              <a:lnSpc>
                <a:spcPct val="100000"/>
              </a:lnSpc>
              <a:spcBef>
                <a:spcPct val="0"/>
              </a:spcBef>
              <a:spcAft>
                <a:spcPct val="0"/>
              </a:spcAft>
              <a:buClrTx/>
              <a:buSzTx/>
              <a:buFontTx/>
              <a:buNone/>
            </a:pPr>
            <a:fld id="{48E1333A-2A3C-4B44-AAAE-1A6BAA8392D7}" type="slidenum">
              <a:rPr lang="en-US" altLang="en-US" sz="1200" smtClean="0">
                <a:latin typeface="Raleway" pitchFamily="2" charset="0"/>
              </a:rPr>
              <a:pPr fontAlgn="base">
                <a:lnSpc>
                  <a:spcPct val="100000"/>
                </a:lnSpc>
                <a:spcBef>
                  <a:spcPct val="0"/>
                </a:spcBef>
                <a:spcAft>
                  <a:spcPct val="0"/>
                </a:spcAft>
                <a:buClrTx/>
                <a:buSzTx/>
                <a:buFontTx/>
                <a:buNone/>
              </a:pPr>
              <a:t>45</a:t>
            </a:fld>
            <a:endParaRPr lang="en-US" altLang="en-US" sz="1200">
              <a:latin typeface="Raleway" pitchFamily="2" charset="0"/>
            </a:endParaRPr>
          </a:p>
        </p:txBody>
      </p:sp>
      <p:sp>
        <p:nvSpPr>
          <p:cNvPr id="76823" name="Footer Placeholder 5">
            <a:extLst>
              <a:ext uri="{FF2B5EF4-FFF2-40B4-BE49-F238E27FC236}">
                <a16:creationId xmlns:a16="http://schemas.microsoft.com/office/drawing/2014/main" id="{E3548DDC-EA74-2376-F758-3BBCFEF4FB55}"/>
              </a:ext>
            </a:extLst>
          </p:cNvPr>
          <p:cNvSpPr>
            <a:spLocks noGrp="1" noChangeArrowheads="1"/>
          </p:cNvSpPr>
          <p:nvPr>
            <p:ph type="ftr" sz="quarter" idx="1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0" compatLnSpc="1">
            <a:prstTxWarp prst="textNoShape">
              <a:avLst/>
            </a:prstTxWarp>
          </a:bodyPr>
          <a:lstStyle>
            <a:lvl1pPr>
              <a:lnSpc>
                <a:spcPct val="90000"/>
              </a:lnSpc>
              <a:spcBef>
                <a:spcPts val="1000"/>
              </a:spcBef>
              <a:buClr>
                <a:schemeClr val="accent2"/>
              </a:buClr>
              <a:buSzPct val="75000"/>
              <a:buFont typeface="Arial" panose="020B0604020202020204" pitchFamily="34" charset="0"/>
              <a:defRPr sz="1600">
                <a:solidFill>
                  <a:schemeClr val="tx1"/>
                </a:solidFill>
                <a:latin typeface="Calibri" panose="020F0502020204030204" pitchFamily="34" charset="0"/>
              </a:defRPr>
            </a:lvl1pPr>
            <a:lvl2pPr marL="742950" indent="-28575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2pPr>
            <a:lvl3pPr marL="11430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3pPr>
            <a:lvl4pPr marL="16002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4pPr>
            <a:lvl5pPr marL="20574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9pPr>
          </a:lstStyle>
          <a:p>
            <a:pPr fontAlgn="base">
              <a:lnSpc>
                <a:spcPct val="100000"/>
              </a:lnSpc>
              <a:spcBef>
                <a:spcPct val="0"/>
              </a:spcBef>
              <a:spcAft>
                <a:spcPct val="0"/>
              </a:spcAft>
              <a:buClrTx/>
              <a:buSzTx/>
              <a:buFontTx/>
              <a:buNone/>
            </a:pPr>
            <a:r>
              <a:rPr lang="en-US" altLang="en-US" sz="1200">
                <a:latin typeface="Raleway" pitchFamily="2" charset="0"/>
              </a:rPr>
              <a:t>Module 3</a:t>
            </a:r>
          </a:p>
        </p:txBody>
      </p:sp>
    </p:spTree>
    <p:custDataLst>
      <p:tags r:id="rId1"/>
    </p:custData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7DF7A5-E82C-FB4C-EE5E-D8D80055292F}"/>
              </a:ext>
            </a:extLst>
          </p:cNvPr>
          <p:cNvSpPr>
            <a:spLocks noGrp="1"/>
          </p:cNvSpPr>
          <p:nvPr>
            <p:ph type="title"/>
          </p:nvPr>
        </p:nvSpPr>
        <p:spPr>
          <a:xfrm>
            <a:off x="461512" y="272734"/>
            <a:ext cx="11275647" cy="865234"/>
          </a:xfrm>
        </p:spPr>
        <p:txBody>
          <a:bodyPr rtlCol="0">
            <a:normAutofit/>
          </a:bodyPr>
          <a:lstStyle/>
          <a:p>
            <a:pPr eaLnBrk="1" fontAlgn="auto" hangingPunct="1">
              <a:spcAft>
                <a:spcPts val="0"/>
              </a:spcAft>
              <a:defRPr/>
            </a:pPr>
            <a:r>
              <a:rPr lang="en-CA"/>
              <a:t>Scenario Stage 2:</a:t>
            </a:r>
            <a:br>
              <a:rPr lang="en-CA"/>
            </a:br>
            <a:r>
              <a:rPr lang="en-CA" sz="2000"/>
              <a:t>Further Expansion of Incident Management Structure</a:t>
            </a:r>
            <a:endParaRPr lang="en-CA" sz="2000">
              <a:highlight>
                <a:srgbClr val="FF00FF"/>
              </a:highlight>
            </a:endParaRPr>
          </a:p>
        </p:txBody>
      </p:sp>
      <p:sp>
        <p:nvSpPr>
          <p:cNvPr id="4" name="Content Placeholder 3">
            <a:extLst>
              <a:ext uri="{FF2B5EF4-FFF2-40B4-BE49-F238E27FC236}">
                <a16:creationId xmlns:a16="http://schemas.microsoft.com/office/drawing/2014/main" id="{1B75F511-0C6F-430D-8FD4-98CBF1AD6747}"/>
              </a:ext>
            </a:extLst>
          </p:cNvPr>
          <p:cNvSpPr>
            <a:spLocks noGrp="1"/>
          </p:cNvSpPr>
          <p:nvPr>
            <p:ph idx="1"/>
          </p:nvPr>
        </p:nvSpPr>
        <p:spPr>
          <a:xfrm>
            <a:off x="463062" y="1443037"/>
            <a:ext cx="6032987" cy="5300309"/>
          </a:xfrm>
        </p:spPr>
        <p:txBody>
          <a:bodyPr rtlCol="0"/>
          <a:lstStyle/>
          <a:p>
            <a:pPr eaLnBrk="1" fontAlgn="auto" hangingPunct="1">
              <a:spcAft>
                <a:spcPts val="1000"/>
              </a:spcAft>
              <a:defRPr/>
            </a:pPr>
            <a:r>
              <a:rPr lang="en-CA" sz="2000" dirty="0">
                <a:latin typeface="Raleway" pitchFamily="2" charset="0"/>
                <a:ea typeface="Arial" panose="020B0604020202020204" pitchFamily="34" charset="0"/>
              </a:rPr>
              <a:t>The MNR representative confirms to the PEOC Duty Officer that more crews and bombers will arrive as soon as they can, but that several fires are raging in the hot, dry conditions exist across the province. As a result, the MNR EOC in Sault Ste. Marie is working with the PEOC to prioritize resources based on risk to life and property. </a:t>
            </a:r>
            <a:endParaRPr lang="en-CA" sz="2000" dirty="0">
              <a:latin typeface="Raleway" pitchFamily="2" charset="0"/>
            </a:endParaRPr>
          </a:p>
          <a:p>
            <a:pPr eaLnBrk="1" fontAlgn="auto" hangingPunct="1">
              <a:spcAft>
                <a:spcPts val="1000"/>
              </a:spcAft>
              <a:defRPr/>
            </a:pPr>
            <a:r>
              <a:rPr lang="en-CA" sz="2000" dirty="0">
                <a:latin typeface="Raleway" pitchFamily="2" charset="0"/>
              </a:rPr>
              <a:t>In this more complex situation, involving many more resources, Unified Command decides to stand up General Staff responsible for performing core </a:t>
            </a:r>
            <a:r>
              <a:rPr lang="en-CA" sz="2000" b="1" dirty="0">
                <a:latin typeface="Raleway" pitchFamily="2" charset="0"/>
              </a:rPr>
              <a:t>IMS Functions</a:t>
            </a:r>
            <a:r>
              <a:rPr lang="en-CA" sz="2000" dirty="0">
                <a:latin typeface="Raleway" pitchFamily="2" charset="0"/>
              </a:rPr>
              <a:t>. </a:t>
            </a:r>
            <a:endParaRPr lang="en-CA" sz="2000" strike="sngStrike" dirty="0">
              <a:latin typeface="Raleway" pitchFamily="2" charset="0"/>
            </a:endParaRPr>
          </a:p>
        </p:txBody>
      </p:sp>
      <p:sp>
        <p:nvSpPr>
          <p:cNvPr id="9" name="Content Placeholder 3">
            <a:extLst>
              <a:ext uri="{FF2B5EF4-FFF2-40B4-BE49-F238E27FC236}">
                <a16:creationId xmlns:a16="http://schemas.microsoft.com/office/drawing/2014/main" id="{C3C3BFFB-E9FE-FB38-5408-41A8B27E2AFB}"/>
              </a:ext>
            </a:extLst>
          </p:cNvPr>
          <p:cNvSpPr txBox="1">
            <a:spLocks/>
          </p:cNvSpPr>
          <p:nvPr/>
        </p:nvSpPr>
        <p:spPr>
          <a:xfrm>
            <a:off x="6710363" y="1443038"/>
            <a:ext cx="5110162" cy="4224337"/>
          </a:xfrm>
          <a:prstGeom prst="rect">
            <a:avLst/>
          </a:prstGeom>
          <a:solidFill>
            <a:schemeClr val="accent2">
              <a:lumMod val="20000"/>
              <a:lumOff val="80000"/>
            </a:schemeClr>
          </a:solidFill>
          <a:ln>
            <a:noFill/>
          </a:ln>
          <a:effectLst>
            <a:outerShdw blurRad="50800" dist="38100" dir="2700000" algn="tl" rotWithShape="0">
              <a:prstClr val="black">
                <a:alpha val="40000"/>
              </a:prstClr>
            </a:outerShdw>
          </a:effectLst>
        </p:spPr>
        <p:style>
          <a:lnRef idx="1">
            <a:schemeClr val="accent2"/>
          </a:lnRef>
          <a:fillRef idx="2">
            <a:schemeClr val="accent2"/>
          </a:fillRef>
          <a:effectRef idx="1">
            <a:schemeClr val="accent2"/>
          </a:effectRef>
          <a:fontRef idx="minor">
            <a:schemeClr val="dk1"/>
          </a:fontRef>
        </p:style>
        <p:txBody>
          <a:bodyPr>
            <a:normAutofit/>
          </a:bodyPr>
          <a:lstStyle>
            <a:lvl1pPr marL="0" indent="0" algn="l" defTabSz="914400" rtl="0" eaLnBrk="1" latinLnBrk="0" hangingPunct="1">
              <a:lnSpc>
                <a:spcPct val="90000"/>
              </a:lnSpc>
              <a:spcBef>
                <a:spcPts val="1000"/>
              </a:spcBef>
              <a:buClr>
                <a:schemeClr val="accent2"/>
              </a:buClr>
              <a:buSzPct val="75000"/>
              <a:buFont typeface="Arial" panose="020B0604020202020204" pitchFamily="34" charset="0"/>
              <a:buNone/>
              <a:defRPr sz="1800" kern="1200">
                <a:solidFill>
                  <a:schemeClr val="dk1"/>
                </a:solidFill>
                <a:latin typeface="Raleway" panose="00000500000000000000" pitchFamily="50" charset="0"/>
                <a:ea typeface="+mn-ea"/>
                <a:cs typeface="+mn-cs"/>
              </a:defRPr>
            </a:lvl1pPr>
            <a:lvl2pPr marL="685800" indent="-228600" algn="l" defTabSz="914400" rtl="0" eaLnBrk="1" latinLnBrk="0" hangingPunct="1">
              <a:lnSpc>
                <a:spcPct val="90000"/>
              </a:lnSpc>
              <a:spcBef>
                <a:spcPts val="500"/>
              </a:spcBef>
              <a:buClr>
                <a:schemeClr val="accent2"/>
              </a:buClr>
              <a:buSzPct val="75000"/>
              <a:buFont typeface="Arial" panose="020B0604020202020204" pitchFamily="34" charset="0"/>
              <a:buChar char="•"/>
              <a:defRPr sz="1800" kern="1200">
                <a:solidFill>
                  <a:schemeClr val="dk1"/>
                </a:solidFill>
                <a:latin typeface="Raleway" panose="00000500000000000000" pitchFamily="50" charset="0"/>
                <a:ea typeface="+mn-ea"/>
                <a:cs typeface="+mn-cs"/>
              </a:defRPr>
            </a:lvl2pPr>
            <a:lvl3pPr marL="1143000" indent="-228600" algn="l" defTabSz="914400" rtl="0" eaLnBrk="1" latinLnBrk="0" hangingPunct="1">
              <a:lnSpc>
                <a:spcPct val="90000"/>
              </a:lnSpc>
              <a:spcBef>
                <a:spcPts val="500"/>
              </a:spcBef>
              <a:buClr>
                <a:schemeClr val="accent2"/>
              </a:buClr>
              <a:buSzPct val="75000"/>
              <a:buFont typeface="Arial" panose="020B0604020202020204" pitchFamily="34" charset="0"/>
              <a:buChar char="•"/>
              <a:defRPr sz="1800" kern="1200">
                <a:solidFill>
                  <a:schemeClr val="dk1"/>
                </a:solidFill>
                <a:latin typeface="Raleway" panose="00000500000000000000" pitchFamily="50" charset="0"/>
                <a:ea typeface="+mn-ea"/>
                <a:cs typeface="+mn-cs"/>
              </a:defRPr>
            </a:lvl3pPr>
            <a:lvl4pPr marL="1600200" indent="-228600" algn="l" defTabSz="914400" rtl="0" eaLnBrk="1" latinLnBrk="0" hangingPunct="1">
              <a:lnSpc>
                <a:spcPct val="90000"/>
              </a:lnSpc>
              <a:spcBef>
                <a:spcPts val="500"/>
              </a:spcBef>
              <a:buClr>
                <a:schemeClr val="accent2"/>
              </a:buClr>
              <a:buSzPct val="75000"/>
              <a:buFont typeface="Arial" panose="020B0604020202020204" pitchFamily="34" charset="0"/>
              <a:buChar char="•"/>
              <a:defRPr sz="1800" kern="1200">
                <a:solidFill>
                  <a:schemeClr val="dk1"/>
                </a:solidFill>
                <a:latin typeface="Raleway" panose="00000500000000000000" pitchFamily="50" charset="0"/>
                <a:ea typeface="+mn-ea"/>
                <a:cs typeface="+mn-cs"/>
              </a:defRPr>
            </a:lvl4pPr>
            <a:lvl5pPr marL="2057400" indent="-228600" algn="l" defTabSz="914400" rtl="0" eaLnBrk="1" latinLnBrk="0" hangingPunct="1">
              <a:lnSpc>
                <a:spcPct val="90000"/>
              </a:lnSpc>
              <a:spcBef>
                <a:spcPts val="500"/>
              </a:spcBef>
              <a:buClr>
                <a:schemeClr val="accent2"/>
              </a:buClr>
              <a:buSzPct val="75000"/>
              <a:buFont typeface="Arial" panose="020B0604020202020204" pitchFamily="34" charset="0"/>
              <a:buChar char="•"/>
              <a:defRPr sz="1800" kern="1200">
                <a:solidFill>
                  <a:schemeClr val="dk1"/>
                </a:solidFill>
                <a:latin typeface="Raleway" panose="00000500000000000000" pitchFamily="50"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9pPr>
          </a:lstStyle>
          <a:p>
            <a:pPr fontAlgn="auto">
              <a:spcAft>
                <a:spcPts val="0"/>
              </a:spcAft>
              <a:defRPr/>
            </a:pPr>
            <a:r>
              <a:rPr lang="en-CA">
                <a:solidFill>
                  <a:schemeClr val="tx1"/>
                </a:solidFill>
                <a:latin typeface="Raleway" pitchFamily="2" charset="0"/>
              </a:rPr>
              <a:t>An </a:t>
            </a:r>
            <a:r>
              <a:rPr lang="en-CA" b="1">
                <a:solidFill>
                  <a:schemeClr val="tx1"/>
                </a:solidFill>
                <a:latin typeface="Raleway" pitchFamily="2" charset="0"/>
              </a:rPr>
              <a:t>IMS</a:t>
            </a:r>
            <a:r>
              <a:rPr lang="en-CA">
                <a:solidFill>
                  <a:schemeClr val="tx1"/>
                </a:solidFill>
                <a:latin typeface="Raleway" pitchFamily="2" charset="0"/>
              </a:rPr>
              <a:t> </a:t>
            </a:r>
            <a:r>
              <a:rPr lang="en-CA" b="1">
                <a:solidFill>
                  <a:schemeClr val="tx1"/>
                </a:solidFill>
                <a:latin typeface="Raleway" pitchFamily="2" charset="0"/>
              </a:rPr>
              <a:t>function</a:t>
            </a:r>
            <a:r>
              <a:rPr lang="en-CA">
                <a:solidFill>
                  <a:schemeClr val="tx1"/>
                </a:solidFill>
                <a:latin typeface="Raleway" pitchFamily="2" charset="0"/>
              </a:rPr>
              <a:t> is a set of related tasks and responsibilities that </a:t>
            </a:r>
            <a:r>
              <a:rPr lang="en-CA" b="1">
                <a:solidFill>
                  <a:schemeClr val="tx1"/>
                </a:solidFill>
                <a:latin typeface="Raleway" pitchFamily="2" charset="0"/>
              </a:rPr>
              <a:t>must</a:t>
            </a:r>
            <a:r>
              <a:rPr lang="en-CA">
                <a:solidFill>
                  <a:schemeClr val="tx1"/>
                </a:solidFill>
                <a:latin typeface="Raleway" pitchFamily="2" charset="0"/>
              </a:rPr>
              <a:t> be carried out.</a:t>
            </a:r>
          </a:p>
          <a:p>
            <a:pPr marL="342900" indent="-342900" fontAlgn="auto">
              <a:spcAft>
                <a:spcPts val="0"/>
              </a:spcAft>
              <a:buFont typeface="Arial" panose="020B0604020202020204" pitchFamily="34" charset="0"/>
              <a:buChar char="•"/>
              <a:defRPr/>
            </a:pPr>
            <a:r>
              <a:rPr lang="en-CA">
                <a:solidFill>
                  <a:schemeClr val="tx1"/>
                </a:solidFill>
                <a:latin typeface="Raleway" pitchFamily="2" charset="0"/>
              </a:rPr>
              <a:t>Core IMS functions common to all incidents include Coordination and Command, Operations, Planning, Logistics, Finance and Administration and Public Information Management.</a:t>
            </a:r>
          </a:p>
          <a:p>
            <a:pPr marL="342900" indent="-342900" fontAlgn="auto">
              <a:spcAft>
                <a:spcPts val="0"/>
              </a:spcAft>
              <a:buFont typeface="Arial" panose="020B0604020202020204" pitchFamily="34" charset="0"/>
              <a:buChar char="•"/>
              <a:defRPr/>
            </a:pPr>
            <a:r>
              <a:rPr lang="en-US">
                <a:solidFill>
                  <a:schemeClr val="tx1"/>
                </a:solidFill>
                <a:latin typeface="Raleway" pitchFamily="2" charset="0"/>
              </a:rPr>
              <a:t>In some incidents, additional functions need to be carried out. These may include Intelligence, Investigations, Scientific/Technical, Emergency Social Services, and Continuity of Operations. Other functions may need to be considered depending on the nature of the incident.</a:t>
            </a:r>
            <a:endParaRPr lang="en-CA">
              <a:solidFill>
                <a:schemeClr val="tx1"/>
              </a:solidFill>
              <a:latin typeface="Raleway" pitchFamily="2" charset="0"/>
            </a:endParaRPr>
          </a:p>
        </p:txBody>
      </p:sp>
      <p:sp>
        <p:nvSpPr>
          <p:cNvPr id="78853" name="Slide Number Placeholder 4">
            <a:extLst>
              <a:ext uri="{FF2B5EF4-FFF2-40B4-BE49-F238E27FC236}">
                <a16:creationId xmlns:a16="http://schemas.microsoft.com/office/drawing/2014/main" id="{F4EF1BF7-D498-CFAF-02C0-A109DA7D27B3}"/>
              </a:ext>
            </a:extLst>
          </p:cNvPr>
          <p:cNvSpPr>
            <a:spLocks noGrp="1" noChangeArrowheads="1"/>
          </p:cNvSpPr>
          <p:nvPr>
            <p:ph type="sldNum" sz="quarter" idx="14"/>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lnSpc>
                <a:spcPct val="90000"/>
              </a:lnSpc>
              <a:spcBef>
                <a:spcPts val="1000"/>
              </a:spcBef>
              <a:buClr>
                <a:schemeClr val="accent2"/>
              </a:buClr>
              <a:buSzPct val="75000"/>
              <a:buFont typeface="Arial" panose="020B0604020202020204" pitchFamily="34" charset="0"/>
              <a:defRPr sz="1600">
                <a:solidFill>
                  <a:schemeClr val="tx1"/>
                </a:solidFill>
                <a:latin typeface="Calibri" panose="020F0502020204030204" pitchFamily="34" charset="0"/>
              </a:defRPr>
            </a:lvl1pPr>
            <a:lvl2pPr marL="742950" indent="-28575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2pPr>
            <a:lvl3pPr marL="11430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3pPr>
            <a:lvl4pPr marL="16002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4pPr>
            <a:lvl5pPr marL="20574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9pPr>
          </a:lstStyle>
          <a:p>
            <a:pPr fontAlgn="base">
              <a:lnSpc>
                <a:spcPct val="100000"/>
              </a:lnSpc>
              <a:spcBef>
                <a:spcPct val="0"/>
              </a:spcBef>
              <a:spcAft>
                <a:spcPct val="0"/>
              </a:spcAft>
              <a:buClrTx/>
              <a:buSzTx/>
              <a:buFontTx/>
              <a:buNone/>
            </a:pPr>
            <a:fld id="{E102BF87-E3A5-4486-9134-C504553781F8}" type="slidenum">
              <a:rPr lang="en-US" altLang="en-US" sz="1200" smtClean="0">
                <a:latin typeface="Raleway" pitchFamily="2" charset="0"/>
              </a:rPr>
              <a:pPr fontAlgn="base">
                <a:lnSpc>
                  <a:spcPct val="100000"/>
                </a:lnSpc>
                <a:spcBef>
                  <a:spcPct val="0"/>
                </a:spcBef>
                <a:spcAft>
                  <a:spcPct val="0"/>
                </a:spcAft>
                <a:buClrTx/>
                <a:buSzTx/>
                <a:buFontTx/>
                <a:buNone/>
              </a:pPr>
              <a:t>46</a:t>
            </a:fld>
            <a:endParaRPr lang="en-US" altLang="en-US" sz="1200">
              <a:latin typeface="Raleway" pitchFamily="2" charset="0"/>
            </a:endParaRPr>
          </a:p>
        </p:txBody>
      </p:sp>
      <p:sp>
        <p:nvSpPr>
          <p:cNvPr id="78854" name="Footer Placeholder 5">
            <a:extLst>
              <a:ext uri="{FF2B5EF4-FFF2-40B4-BE49-F238E27FC236}">
                <a16:creationId xmlns:a16="http://schemas.microsoft.com/office/drawing/2014/main" id="{F216BE9B-D5FB-8E1E-882F-D9C0D94238ED}"/>
              </a:ext>
            </a:extLst>
          </p:cNvPr>
          <p:cNvSpPr>
            <a:spLocks noGrp="1" noChangeArrowheads="1"/>
          </p:cNvSpPr>
          <p:nvPr>
            <p:ph type="ftr" sz="quarter" idx="1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0" compatLnSpc="1">
            <a:prstTxWarp prst="textNoShape">
              <a:avLst/>
            </a:prstTxWarp>
          </a:bodyPr>
          <a:lstStyle>
            <a:lvl1pPr>
              <a:lnSpc>
                <a:spcPct val="90000"/>
              </a:lnSpc>
              <a:spcBef>
                <a:spcPts val="1000"/>
              </a:spcBef>
              <a:buClr>
                <a:schemeClr val="accent2"/>
              </a:buClr>
              <a:buSzPct val="75000"/>
              <a:buFont typeface="Arial" panose="020B0604020202020204" pitchFamily="34" charset="0"/>
              <a:defRPr sz="1600">
                <a:solidFill>
                  <a:schemeClr val="tx1"/>
                </a:solidFill>
                <a:latin typeface="Calibri" panose="020F0502020204030204" pitchFamily="34" charset="0"/>
              </a:defRPr>
            </a:lvl1pPr>
            <a:lvl2pPr marL="742950" indent="-28575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2pPr>
            <a:lvl3pPr marL="11430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3pPr>
            <a:lvl4pPr marL="16002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4pPr>
            <a:lvl5pPr marL="20574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9pPr>
          </a:lstStyle>
          <a:p>
            <a:pPr fontAlgn="base">
              <a:lnSpc>
                <a:spcPct val="100000"/>
              </a:lnSpc>
              <a:spcBef>
                <a:spcPct val="0"/>
              </a:spcBef>
              <a:spcAft>
                <a:spcPct val="0"/>
              </a:spcAft>
              <a:buClrTx/>
              <a:buSzTx/>
              <a:buFontTx/>
              <a:buNone/>
            </a:pPr>
            <a:r>
              <a:rPr lang="en-US" altLang="en-US" sz="1200">
                <a:latin typeface="Raleway" pitchFamily="2" charset="0"/>
              </a:rPr>
              <a:t>Module 3</a:t>
            </a:r>
          </a:p>
        </p:txBody>
      </p:sp>
    </p:spTree>
    <p:custDataLst>
      <p:tags r:id="rId1"/>
    </p:custData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1D64A7-456F-EBE4-2EED-CC8B67B26506}"/>
              </a:ext>
            </a:extLst>
          </p:cNvPr>
          <p:cNvSpPr>
            <a:spLocks noGrp="1"/>
          </p:cNvSpPr>
          <p:nvPr>
            <p:ph type="title"/>
          </p:nvPr>
        </p:nvSpPr>
        <p:spPr>
          <a:xfrm>
            <a:off x="463550" y="365125"/>
            <a:ext cx="11274425" cy="865188"/>
          </a:xfrm>
        </p:spPr>
        <p:txBody>
          <a:bodyPr rtlCol="0">
            <a:normAutofit/>
          </a:bodyPr>
          <a:lstStyle/>
          <a:p>
            <a:pPr eaLnBrk="1" fontAlgn="auto" hangingPunct="1">
              <a:spcAft>
                <a:spcPts val="0"/>
              </a:spcAft>
              <a:defRPr/>
            </a:pPr>
            <a:r>
              <a:rPr lang="en-CA"/>
              <a:t>IMS Core Functions (General Staff)</a:t>
            </a:r>
          </a:p>
        </p:txBody>
      </p:sp>
      <p:sp>
        <p:nvSpPr>
          <p:cNvPr id="17" name="Content Placeholder 3">
            <a:extLst>
              <a:ext uri="{FF2B5EF4-FFF2-40B4-BE49-F238E27FC236}">
                <a16:creationId xmlns:a16="http://schemas.microsoft.com/office/drawing/2014/main" id="{542F57E1-7756-4C50-BAC8-48EB13D09D81}"/>
              </a:ext>
            </a:extLst>
          </p:cNvPr>
          <p:cNvSpPr txBox="1">
            <a:spLocks/>
          </p:cNvSpPr>
          <p:nvPr/>
        </p:nvSpPr>
        <p:spPr>
          <a:xfrm>
            <a:off x="257175" y="1365250"/>
            <a:ext cx="11868150" cy="4738688"/>
          </a:xfrm>
          <a:prstGeom prst="rect">
            <a:avLst/>
          </a:prstGeom>
          <a:noFill/>
          <a:ln>
            <a:noFill/>
          </a:ln>
        </p:spPr>
        <p:style>
          <a:lnRef idx="1">
            <a:schemeClr val="accent2"/>
          </a:lnRef>
          <a:fillRef idx="2">
            <a:schemeClr val="accent2"/>
          </a:fillRef>
          <a:effectRef idx="1">
            <a:schemeClr val="accent2"/>
          </a:effectRef>
          <a:fontRef idx="minor">
            <a:schemeClr val="dk1"/>
          </a:fontRef>
        </p:style>
        <p:txBody>
          <a:bodyPr/>
          <a:lstStyle>
            <a:lvl1pPr marL="0" indent="0" algn="l" defTabSz="914400" rtl="0" eaLnBrk="1" latinLnBrk="0" hangingPunct="1">
              <a:lnSpc>
                <a:spcPct val="90000"/>
              </a:lnSpc>
              <a:spcBef>
                <a:spcPts val="1000"/>
              </a:spcBef>
              <a:buClr>
                <a:schemeClr val="accent2"/>
              </a:buClr>
              <a:buSzPct val="75000"/>
              <a:buFont typeface="Arial" panose="020B0604020202020204" pitchFamily="34" charset="0"/>
              <a:buNone/>
              <a:defRPr sz="1800" kern="1200">
                <a:solidFill>
                  <a:schemeClr val="dk1"/>
                </a:solidFill>
                <a:latin typeface="Raleway" panose="00000500000000000000" pitchFamily="50" charset="0"/>
                <a:ea typeface="+mn-ea"/>
                <a:cs typeface="+mn-cs"/>
              </a:defRPr>
            </a:lvl1pPr>
            <a:lvl2pPr marL="685800" indent="-228600" algn="l" defTabSz="914400" rtl="0" eaLnBrk="1" latinLnBrk="0" hangingPunct="1">
              <a:lnSpc>
                <a:spcPct val="90000"/>
              </a:lnSpc>
              <a:spcBef>
                <a:spcPts val="500"/>
              </a:spcBef>
              <a:buClr>
                <a:schemeClr val="accent2"/>
              </a:buClr>
              <a:buSzPct val="75000"/>
              <a:buFont typeface="Arial" panose="020B0604020202020204" pitchFamily="34" charset="0"/>
              <a:buChar char="•"/>
              <a:defRPr sz="1800" kern="1200">
                <a:solidFill>
                  <a:schemeClr val="dk1"/>
                </a:solidFill>
                <a:latin typeface="Raleway" panose="00000500000000000000" pitchFamily="50" charset="0"/>
                <a:ea typeface="+mn-ea"/>
                <a:cs typeface="+mn-cs"/>
              </a:defRPr>
            </a:lvl2pPr>
            <a:lvl3pPr marL="1143000" indent="-228600" algn="l" defTabSz="914400" rtl="0" eaLnBrk="1" latinLnBrk="0" hangingPunct="1">
              <a:lnSpc>
                <a:spcPct val="90000"/>
              </a:lnSpc>
              <a:spcBef>
                <a:spcPts val="500"/>
              </a:spcBef>
              <a:buClr>
                <a:schemeClr val="accent2"/>
              </a:buClr>
              <a:buSzPct val="75000"/>
              <a:buFont typeface="Arial" panose="020B0604020202020204" pitchFamily="34" charset="0"/>
              <a:buChar char="•"/>
              <a:defRPr sz="1800" kern="1200">
                <a:solidFill>
                  <a:schemeClr val="dk1"/>
                </a:solidFill>
                <a:latin typeface="Raleway" panose="00000500000000000000" pitchFamily="50" charset="0"/>
                <a:ea typeface="+mn-ea"/>
                <a:cs typeface="+mn-cs"/>
              </a:defRPr>
            </a:lvl3pPr>
            <a:lvl4pPr marL="1600200" indent="-228600" algn="l" defTabSz="914400" rtl="0" eaLnBrk="1" latinLnBrk="0" hangingPunct="1">
              <a:lnSpc>
                <a:spcPct val="90000"/>
              </a:lnSpc>
              <a:spcBef>
                <a:spcPts val="500"/>
              </a:spcBef>
              <a:buClr>
                <a:schemeClr val="accent2"/>
              </a:buClr>
              <a:buSzPct val="75000"/>
              <a:buFont typeface="Arial" panose="020B0604020202020204" pitchFamily="34" charset="0"/>
              <a:buChar char="•"/>
              <a:defRPr sz="1800" kern="1200">
                <a:solidFill>
                  <a:schemeClr val="dk1"/>
                </a:solidFill>
                <a:latin typeface="Raleway" panose="00000500000000000000" pitchFamily="50" charset="0"/>
                <a:ea typeface="+mn-ea"/>
                <a:cs typeface="+mn-cs"/>
              </a:defRPr>
            </a:lvl4pPr>
            <a:lvl5pPr marL="2057400" indent="-228600" algn="l" defTabSz="914400" rtl="0" eaLnBrk="1" latinLnBrk="0" hangingPunct="1">
              <a:lnSpc>
                <a:spcPct val="90000"/>
              </a:lnSpc>
              <a:spcBef>
                <a:spcPts val="500"/>
              </a:spcBef>
              <a:buClr>
                <a:schemeClr val="accent2"/>
              </a:buClr>
              <a:buSzPct val="75000"/>
              <a:buFont typeface="Arial" panose="020B0604020202020204" pitchFamily="34" charset="0"/>
              <a:buChar char="•"/>
              <a:defRPr sz="1800" kern="1200">
                <a:solidFill>
                  <a:schemeClr val="dk1"/>
                </a:solidFill>
                <a:latin typeface="Raleway" panose="00000500000000000000" pitchFamily="50"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9pPr>
          </a:lstStyle>
          <a:p>
            <a:pPr fontAlgn="auto">
              <a:lnSpc>
                <a:spcPct val="100000"/>
              </a:lnSpc>
              <a:spcBef>
                <a:spcPts val="600"/>
              </a:spcBef>
              <a:spcAft>
                <a:spcPts val="0"/>
              </a:spcAft>
              <a:defRPr/>
            </a:pPr>
            <a:r>
              <a:rPr lang="en-US" b="1">
                <a:latin typeface="Raleway" pitchFamily="2" charset="0"/>
                <a:ea typeface="Arial" panose="020B0604020202020204" pitchFamily="34" charset="0"/>
              </a:rPr>
              <a:t>General Staff</a:t>
            </a:r>
            <a:endParaRPr lang="en-US">
              <a:latin typeface="Raleway" pitchFamily="2" charset="0"/>
              <a:ea typeface="Arial" panose="020B0604020202020204" pitchFamily="34" charset="0"/>
            </a:endParaRPr>
          </a:p>
          <a:p>
            <a:pPr marL="285750" indent="-285750" fontAlgn="auto">
              <a:lnSpc>
                <a:spcPct val="100000"/>
              </a:lnSpc>
              <a:spcBef>
                <a:spcPts val="600"/>
              </a:spcBef>
              <a:spcAft>
                <a:spcPts val="0"/>
              </a:spcAft>
              <a:buFont typeface="Arial" panose="020B0604020202020204" pitchFamily="34" charset="0"/>
              <a:buChar char="•"/>
              <a:defRPr/>
            </a:pPr>
            <a:r>
              <a:rPr lang="en-US">
                <a:latin typeface="Raleway" pitchFamily="2" charset="0"/>
                <a:ea typeface="Arial" panose="020B0604020202020204" pitchFamily="34" charset="0"/>
              </a:rPr>
              <a:t>The General Staff supports Command by overseeing and carrying out the core IMS functions of Operations, Planning, Logistics, Finance &amp; </a:t>
            </a:r>
            <a:r>
              <a:rPr lang="en-US">
                <a:solidFill>
                  <a:schemeClr val="tx1"/>
                </a:solidFill>
                <a:latin typeface="Raleway" pitchFamily="2" charset="0"/>
                <a:ea typeface="Arial" panose="020B0604020202020204" pitchFamily="34" charset="0"/>
              </a:rPr>
              <a:t>Administration and Public Information Management.</a:t>
            </a:r>
          </a:p>
          <a:p>
            <a:pPr marL="285750" indent="-285750" fontAlgn="auto">
              <a:lnSpc>
                <a:spcPct val="100000"/>
              </a:lnSpc>
              <a:spcBef>
                <a:spcPts val="600"/>
              </a:spcBef>
              <a:spcAft>
                <a:spcPts val="0"/>
              </a:spcAft>
              <a:buFont typeface="Arial" panose="020B0604020202020204" pitchFamily="34" charset="0"/>
              <a:buChar char="•"/>
              <a:defRPr/>
            </a:pPr>
            <a:r>
              <a:rPr lang="en-US">
                <a:latin typeface="Raleway" pitchFamily="2" charset="0"/>
                <a:ea typeface="Arial" panose="020B0604020202020204" pitchFamily="34" charset="0"/>
              </a:rPr>
              <a:t>Each of these key functions is organized into a Section, each headed by a Chief. The Section Chiefs comprise the General Staff.</a:t>
            </a:r>
          </a:p>
          <a:p>
            <a:pPr marL="285750" indent="-285750" fontAlgn="auto">
              <a:lnSpc>
                <a:spcPct val="100000"/>
              </a:lnSpc>
              <a:spcBef>
                <a:spcPts val="600"/>
              </a:spcBef>
              <a:spcAft>
                <a:spcPts val="0"/>
              </a:spcAft>
              <a:buFont typeface="Arial" panose="020B0604020202020204" pitchFamily="34" charset="0"/>
              <a:buChar char="•"/>
              <a:defRPr/>
            </a:pPr>
            <a:r>
              <a:rPr lang="en-US">
                <a:latin typeface="Raleway" pitchFamily="2" charset="0"/>
                <a:ea typeface="Arial" panose="020B0604020202020204" pitchFamily="34" charset="0"/>
              </a:rPr>
              <a:t>The function of each Section is to coordinate and carry out the incident objectives as set out in the current Incident Action Plan.</a:t>
            </a:r>
          </a:p>
          <a:p>
            <a:pPr marL="285750" indent="-285750" fontAlgn="auto">
              <a:lnSpc>
                <a:spcPct val="100000"/>
              </a:lnSpc>
              <a:spcBef>
                <a:spcPts val="600"/>
              </a:spcBef>
              <a:spcAft>
                <a:spcPts val="0"/>
              </a:spcAft>
              <a:buFont typeface="Arial" panose="020B0604020202020204" pitchFamily="34" charset="0"/>
              <a:buChar char="•"/>
              <a:defRPr/>
            </a:pPr>
            <a:r>
              <a:rPr lang="en-US">
                <a:latin typeface="Raleway" pitchFamily="2" charset="0"/>
              </a:rPr>
              <a:t>The Emergency Information Officer can be a part of Command staff, or they can act as the Section Chief if a Public Information Management Section is stood up</a:t>
            </a:r>
            <a:r>
              <a:rPr lang="en-US" sz="2000">
                <a:latin typeface="Raleway" pitchFamily="2" charset="0"/>
              </a:rPr>
              <a:t>.</a:t>
            </a:r>
          </a:p>
          <a:p>
            <a:pPr marL="285750" indent="-285750" fontAlgn="auto">
              <a:lnSpc>
                <a:spcPct val="100000"/>
              </a:lnSpc>
              <a:spcBef>
                <a:spcPts val="600"/>
              </a:spcBef>
              <a:spcAft>
                <a:spcPts val="0"/>
              </a:spcAft>
              <a:buFont typeface="Arial" panose="020B0604020202020204" pitchFamily="34" charset="0"/>
              <a:buChar char="•"/>
              <a:defRPr/>
            </a:pPr>
            <a:endParaRPr lang="en-US">
              <a:latin typeface="Raleway" pitchFamily="2" charset="0"/>
              <a:ea typeface="Arial" panose="020B0604020202020204" pitchFamily="34" charset="0"/>
            </a:endParaRPr>
          </a:p>
          <a:p>
            <a:pPr marL="285750" indent="-285750" fontAlgn="auto">
              <a:lnSpc>
                <a:spcPct val="100000"/>
              </a:lnSpc>
              <a:spcBef>
                <a:spcPts val="600"/>
              </a:spcBef>
              <a:spcAft>
                <a:spcPts val="0"/>
              </a:spcAft>
              <a:buFont typeface="Arial" panose="020B0604020202020204" pitchFamily="34" charset="0"/>
              <a:buChar char="•"/>
              <a:defRPr/>
            </a:pPr>
            <a:endParaRPr lang="en-US">
              <a:latin typeface="Raleway" pitchFamily="2" charset="0"/>
              <a:ea typeface="Arial" panose="020B0604020202020204" pitchFamily="34" charset="0"/>
            </a:endParaRPr>
          </a:p>
          <a:p>
            <a:pPr fontAlgn="auto">
              <a:lnSpc>
                <a:spcPct val="100000"/>
              </a:lnSpc>
              <a:spcBef>
                <a:spcPts val="600"/>
              </a:spcBef>
              <a:spcAft>
                <a:spcPts val="0"/>
              </a:spcAft>
              <a:defRPr/>
            </a:pPr>
            <a:endParaRPr lang="en-US" sz="1600">
              <a:latin typeface="Raleway" pitchFamily="2" charset="0"/>
              <a:ea typeface="Arial" panose="020B0604020202020204" pitchFamily="34" charset="0"/>
            </a:endParaRPr>
          </a:p>
        </p:txBody>
      </p:sp>
      <p:grpSp>
        <p:nvGrpSpPr>
          <p:cNvPr id="79876" name="Group 17" descr="Command lead 4 sections: 1. Operations Section (&quot;Do-ers&quot;), 2. Planning Section (&quot;Thinkers&quot;), 3. Logistics Section (&quot;Getters&quot;), 4. Finance and Administration Section (&quot;Payers&quot;), and 5. Public Information Management Section (&quot;Informers&quot;).">
            <a:extLst>
              <a:ext uri="{FF2B5EF4-FFF2-40B4-BE49-F238E27FC236}">
                <a16:creationId xmlns:a16="http://schemas.microsoft.com/office/drawing/2014/main" id="{BE2A6CD7-270C-4D10-5A95-A2473A557B4A}"/>
              </a:ext>
            </a:extLst>
          </p:cNvPr>
          <p:cNvGrpSpPr>
            <a:grpSpLocks/>
          </p:cNvGrpSpPr>
          <p:nvPr/>
        </p:nvGrpSpPr>
        <p:grpSpPr bwMode="auto">
          <a:xfrm>
            <a:off x="973138" y="4489450"/>
            <a:ext cx="10388600" cy="1592263"/>
            <a:chOff x="463551" y="4388211"/>
            <a:chExt cx="11543243" cy="1668982"/>
          </a:xfrm>
        </p:grpSpPr>
        <p:sp>
          <p:nvSpPr>
            <p:cNvPr id="19" name="Rectangle: Rounded Corners 18" descr="Operations Section">
              <a:extLst>
                <a:ext uri="{FF2B5EF4-FFF2-40B4-BE49-F238E27FC236}">
                  <a16:creationId xmlns:a16="http://schemas.microsoft.com/office/drawing/2014/main" id="{3026A4DE-FE32-2D81-B116-E28D90E528BE}"/>
                </a:ext>
              </a:extLst>
            </p:cNvPr>
            <p:cNvSpPr/>
            <p:nvPr/>
          </p:nvSpPr>
          <p:spPr>
            <a:xfrm>
              <a:off x="467079" y="4401523"/>
              <a:ext cx="2077925" cy="802043"/>
            </a:xfrm>
            <a:prstGeom prst="roundRect">
              <a:avLst/>
            </a:prstGeom>
            <a:solidFill>
              <a:srgbClr val="C00000"/>
            </a:solidFill>
            <a:ln w="38100">
              <a:solidFill>
                <a:srgbClr val="255553"/>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b="1">
                  <a:solidFill>
                    <a:srgbClr val="FFFFFF"/>
                  </a:solidFill>
                  <a:latin typeface="Raleway" pitchFamily="2" charset="0"/>
                </a:rPr>
                <a:t>Operations Section</a:t>
              </a:r>
              <a:endParaRPr lang="en-CA" b="1">
                <a:solidFill>
                  <a:srgbClr val="FFFFFF"/>
                </a:solidFill>
                <a:latin typeface="Raleway" pitchFamily="2" charset="0"/>
              </a:endParaRPr>
            </a:p>
          </p:txBody>
        </p:sp>
        <p:sp>
          <p:nvSpPr>
            <p:cNvPr id="79880" name="TextBox 19" descr="Do-ers">
              <a:extLst>
                <a:ext uri="{FF2B5EF4-FFF2-40B4-BE49-F238E27FC236}">
                  <a16:creationId xmlns:a16="http://schemas.microsoft.com/office/drawing/2014/main" id="{F991A5ED-3D73-384B-1340-AA932E6CFBA0}"/>
                </a:ext>
              </a:extLst>
            </p:cNvPr>
            <p:cNvSpPr>
              <a:spLocks noChangeArrowheads="1"/>
            </p:cNvSpPr>
            <p:nvPr/>
          </p:nvSpPr>
          <p:spPr bwMode="auto">
            <a:xfrm>
              <a:off x="463551" y="5456150"/>
              <a:ext cx="2020754" cy="589792"/>
            </a:xfrm>
            <a:prstGeom prst="wedgeEllipseCallout">
              <a:avLst>
                <a:gd name="adj1" fmla="val -20833"/>
                <a:gd name="adj2" fmla="val 62500"/>
              </a:avLst>
            </a:prstGeom>
            <a:solidFill>
              <a:schemeClr val="bg1"/>
            </a:solidFill>
            <a:ln w="38100">
              <a:solidFill>
                <a:srgbClr val="008080"/>
              </a:solidFill>
              <a:prstDash val="dash"/>
              <a:miter lim="800000"/>
              <a:headEnd/>
              <a:tailEnd/>
            </a:ln>
          </p:spPr>
          <p:txBody>
            <a:bodyPr anchor="ctr">
              <a:spAutoFit/>
            </a:bodyPr>
            <a:lstStyle>
              <a:lvl1pPr>
                <a:lnSpc>
                  <a:spcPct val="90000"/>
                </a:lnSpc>
                <a:spcBef>
                  <a:spcPts val="1000"/>
                </a:spcBef>
                <a:buClr>
                  <a:schemeClr val="accent2"/>
                </a:buClr>
                <a:buSzPct val="75000"/>
                <a:buFont typeface="Arial" panose="020B0604020202020204" pitchFamily="34" charset="0"/>
                <a:defRPr sz="1600">
                  <a:solidFill>
                    <a:schemeClr val="tx1"/>
                  </a:solidFill>
                  <a:latin typeface="Calibri" panose="020F0502020204030204" pitchFamily="34" charset="0"/>
                </a:defRPr>
              </a:lvl1pPr>
              <a:lvl2pPr marL="742950" indent="-28575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2pPr>
              <a:lvl3pPr marL="11430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3pPr>
              <a:lvl4pPr marL="16002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4pPr>
              <a:lvl5pPr marL="20574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9pPr>
            </a:lstStyle>
            <a:p>
              <a:pPr algn="ctr" eaLnBrk="1" hangingPunct="1">
                <a:lnSpc>
                  <a:spcPct val="100000"/>
                </a:lnSpc>
                <a:spcBef>
                  <a:spcPct val="0"/>
                </a:spcBef>
                <a:buClrTx/>
                <a:buSzTx/>
                <a:buFontTx/>
                <a:buNone/>
              </a:pPr>
              <a:r>
                <a:rPr lang="en-US" altLang="en-US" sz="2000" b="1">
                  <a:latin typeface="Raleway" pitchFamily="2" charset="0"/>
                </a:rPr>
                <a:t>“</a:t>
              </a:r>
              <a:r>
                <a:rPr lang="en-US" altLang="en-US" sz="1800" b="1">
                  <a:latin typeface="Raleway" pitchFamily="2" charset="0"/>
                </a:rPr>
                <a:t>Do-ers</a:t>
              </a:r>
              <a:r>
                <a:rPr lang="en-US" altLang="en-US" sz="2000" b="1">
                  <a:latin typeface="Raleway" pitchFamily="2" charset="0"/>
                </a:rPr>
                <a:t>”</a:t>
              </a:r>
              <a:endParaRPr lang="en-CA" altLang="en-US" sz="2000" b="1">
                <a:latin typeface="Raleway" pitchFamily="2" charset="0"/>
              </a:endParaRPr>
            </a:p>
          </p:txBody>
        </p:sp>
        <p:sp>
          <p:nvSpPr>
            <p:cNvPr id="21" name="Rectangle: Rounded Corners 20" descr="Planning Section">
              <a:extLst>
                <a:ext uri="{FF2B5EF4-FFF2-40B4-BE49-F238E27FC236}">
                  <a16:creationId xmlns:a16="http://schemas.microsoft.com/office/drawing/2014/main" id="{D056F7E2-DAE3-1B57-80EB-EB3750C79413}"/>
                </a:ext>
              </a:extLst>
            </p:cNvPr>
            <p:cNvSpPr/>
            <p:nvPr/>
          </p:nvSpPr>
          <p:spPr>
            <a:xfrm>
              <a:off x="2677299" y="4401523"/>
              <a:ext cx="2095564" cy="802043"/>
            </a:xfrm>
            <a:prstGeom prst="roundRect">
              <a:avLst/>
            </a:prstGeom>
            <a:solidFill>
              <a:srgbClr val="002060"/>
            </a:solidFill>
            <a:ln w="38100">
              <a:solidFill>
                <a:srgbClr val="255553"/>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b="1">
                  <a:solidFill>
                    <a:srgbClr val="FFFFFF"/>
                  </a:solidFill>
                  <a:latin typeface="Raleway" pitchFamily="2" charset="0"/>
                </a:rPr>
                <a:t>Planning Section</a:t>
              </a:r>
              <a:endParaRPr lang="en-CA" b="1">
                <a:solidFill>
                  <a:srgbClr val="FFFFFF"/>
                </a:solidFill>
                <a:latin typeface="Raleway" pitchFamily="2" charset="0"/>
              </a:endParaRPr>
            </a:p>
          </p:txBody>
        </p:sp>
        <p:sp>
          <p:nvSpPr>
            <p:cNvPr id="79882" name="TextBox 21" descr="Thinkers">
              <a:extLst>
                <a:ext uri="{FF2B5EF4-FFF2-40B4-BE49-F238E27FC236}">
                  <a16:creationId xmlns:a16="http://schemas.microsoft.com/office/drawing/2014/main" id="{668470A3-4CF2-DEEC-1682-08BC38D6CA2B}"/>
                </a:ext>
              </a:extLst>
            </p:cNvPr>
            <p:cNvSpPr>
              <a:spLocks noChangeArrowheads="1"/>
            </p:cNvSpPr>
            <p:nvPr/>
          </p:nvSpPr>
          <p:spPr bwMode="auto">
            <a:xfrm>
              <a:off x="2677234" y="5456151"/>
              <a:ext cx="2191896" cy="601042"/>
            </a:xfrm>
            <a:prstGeom prst="wedgeEllipseCallout">
              <a:avLst>
                <a:gd name="adj1" fmla="val -20833"/>
                <a:gd name="adj2" fmla="val 62500"/>
              </a:avLst>
            </a:prstGeom>
            <a:solidFill>
              <a:schemeClr val="bg1"/>
            </a:solidFill>
            <a:ln w="38100">
              <a:solidFill>
                <a:srgbClr val="008080"/>
              </a:solidFill>
              <a:prstDash val="dash"/>
              <a:miter lim="800000"/>
              <a:headEnd/>
              <a:tailEnd/>
            </a:ln>
          </p:spPr>
          <p:txBody>
            <a:bodyPr anchor="ctr">
              <a:spAutoFit/>
            </a:bodyPr>
            <a:lstStyle>
              <a:lvl1pPr>
                <a:lnSpc>
                  <a:spcPct val="90000"/>
                </a:lnSpc>
                <a:spcBef>
                  <a:spcPts val="1000"/>
                </a:spcBef>
                <a:buClr>
                  <a:schemeClr val="accent2"/>
                </a:buClr>
                <a:buSzPct val="75000"/>
                <a:buFont typeface="Arial" panose="020B0604020202020204" pitchFamily="34" charset="0"/>
                <a:defRPr sz="1600">
                  <a:solidFill>
                    <a:schemeClr val="tx1"/>
                  </a:solidFill>
                  <a:latin typeface="Calibri" panose="020F0502020204030204" pitchFamily="34" charset="0"/>
                </a:defRPr>
              </a:lvl1pPr>
              <a:lvl2pPr marL="742950" indent="-28575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2pPr>
              <a:lvl3pPr marL="11430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3pPr>
              <a:lvl4pPr marL="16002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4pPr>
              <a:lvl5pPr marL="20574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9pPr>
            </a:lstStyle>
            <a:p>
              <a:pPr algn="ctr" eaLnBrk="1" hangingPunct="1">
                <a:lnSpc>
                  <a:spcPct val="100000"/>
                </a:lnSpc>
                <a:spcBef>
                  <a:spcPct val="0"/>
                </a:spcBef>
                <a:buClrTx/>
                <a:buSzTx/>
                <a:buFontTx/>
                <a:buNone/>
              </a:pPr>
              <a:r>
                <a:rPr lang="en-US" altLang="en-US" sz="2000" b="1">
                  <a:latin typeface="Raleway" pitchFamily="2" charset="0"/>
                </a:rPr>
                <a:t>“</a:t>
              </a:r>
              <a:r>
                <a:rPr lang="en-US" altLang="en-US" sz="1800" b="1">
                  <a:latin typeface="Raleway" pitchFamily="2" charset="0"/>
                </a:rPr>
                <a:t>Thinkers</a:t>
              </a:r>
              <a:r>
                <a:rPr lang="en-US" altLang="en-US" sz="2000" b="1">
                  <a:latin typeface="Raleway" pitchFamily="2" charset="0"/>
                </a:rPr>
                <a:t>”</a:t>
              </a:r>
              <a:endParaRPr lang="en-CA" altLang="en-US" sz="2000" b="1">
                <a:latin typeface="Raleway" pitchFamily="2" charset="0"/>
              </a:endParaRPr>
            </a:p>
          </p:txBody>
        </p:sp>
        <p:sp>
          <p:nvSpPr>
            <p:cNvPr id="23" name="Rectangle: Rounded Corners 22" descr="Logistics Section">
              <a:extLst>
                <a:ext uri="{FF2B5EF4-FFF2-40B4-BE49-F238E27FC236}">
                  <a16:creationId xmlns:a16="http://schemas.microsoft.com/office/drawing/2014/main" id="{E84F391C-3C02-E312-4CA1-B6099B392F94}"/>
                </a:ext>
              </a:extLst>
            </p:cNvPr>
            <p:cNvSpPr/>
            <p:nvPr/>
          </p:nvSpPr>
          <p:spPr>
            <a:xfrm>
              <a:off x="4928090" y="4388211"/>
              <a:ext cx="2185526" cy="802043"/>
            </a:xfrm>
            <a:prstGeom prst="roundRect">
              <a:avLst/>
            </a:prstGeom>
            <a:solidFill>
              <a:srgbClr val="F3C607"/>
            </a:solidFill>
            <a:ln w="38100">
              <a:solidFill>
                <a:srgbClr val="255553"/>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b="1">
                  <a:solidFill>
                    <a:srgbClr val="000000"/>
                  </a:solidFill>
                  <a:latin typeface="Raleway" pitchFamily="2" charset="0"/>
                </a:rPr>
                <a:t>Logistics Section</a:t>
              </a:r>
              <a:endParaRPr lang="en-CA" b="1">
                <a:solidFill>
                  <a:srgbClr val="000000"/>
                </a:solidFill>
                <a:latin typeface="Raleway" pitchFamily="2" charset="0"/>
              </a:endParaRPr>
            </a:p>
          </p:txBody>
        </p:sp>
        <p:sp>
          <p:nvSpPr>
            <p:cNvPr id="79884" name="TextBox 23" descr="Getters">
              <a:extLst>
                <a:ext uri="{FF2B5EF4-FFF2-40B4-BE49-F238E27FC236}">
                  <a16:creationId xmlns:a16="http://schemas.microsoft.com/office/drawing/2014/main" id="{CABEA8E2-17C3-FA2D-8036-CCA24EBF7063}"/>
                </a:ext>
              </a:extLst>
            </p:cNvPr>
            <p:cNvSpPr>
              <a:spLocks noChangeArrowheads="1"/>
            </p:cNvSpPr>
            <p:nvPr/>
          </p:nvSpPr>
          <p:spPr bwMode="auto">
            <a:xfrm>
              <a:off x="4928642" y="5466659"/>
              <a:ext cx="2176196" cy="589792"/>
            </a:xfrm>
            <a:prstGeom prst="wedgeEllipseCallout">
              <a:avLst>
                <a:gd name="adj1" fmla="val -20833"/>
                <a:gd name="adj2" fmla="val 62500"/>
              </a:avLst>
            </a:prstGeom>
            <a:solidFill>
              <a:schemeClr val="bg1"/>
            </a:solidFill>
            <a:ln w="38100">
              <a:solidFill>
                <a:srgbClr val="008080"/>
              </a:solidFill>
              <a:prstDash val="dash"/>
              <a:miter lim="800000"/>
              <a:headEnd/>
              <a:tailEnd/>
            </a:ln>
          </p:spPr>
          <p:txBody>
            <a:bodyPr anchor="ctr">
              <a:spAutoFit/>
            </a:bodyPr>
            <a:lstStyle>
              <a:lvl1pPr>
                <a:lnSpc>
                  <a:spcPct val="90000"/>
                </a:lnSpc>
                <a:spcBef>
                  <a:spcPts val="1000"/>
                </a:spcBef>
                <a:buClr>
                  <a:schemeClr val="accent2"/>
                </a:buClr>
                <a:buSzPct val="75000"/>
                <a:buFont typeface="Arial" panose="020B0604020202020204" pitchFamily="34" charset="0"/>
                <a:defRPr sz="1600">
                  <a:solidFill>
                    <a:schemeClr val="tx1"/>
                  </a:solidFill>
                  <a:latin typeface="Calibri" panose="020F0502020204030204" pitchFamily="34" charset="0"/>
                </a:defRPr>
              </a:lvl1pPr>
              <a:lvl2pPr marL="742950" indent="-28575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2pPr>
              <a:lvl3pPr marL="11430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3pPr>
              <a:lvl4pPr marL="16002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4pPr>
              <a:lvl5pPr marL="20574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9pPr>
            </a:lstStyle>
            <a:p>
              <a:pPr algn="ctr" eaLnBrk="1" hangingPunct="1">
                <a:lnSpc>
                  <a:spcPct val="100000"/>
                </a:lnSpc>
                <a:spcBef>
                  <a:spcPct val="0"/>
                </a:spcBef>
                <a:buClrTx/>
                <a:buSzTx/>
                <a:buFontTx/>
                <a:buNone/>
              </a:pPr>
              <a:r>
                <a:rPr lang="en-US" altLang="en-US" sz="2000" b="1">
                  <a:latin typeface="Raleway" pitchFamily="2" charset="0"/>
                </a:rPr>
                <a:t>“</a:t>
              </a:r>
              <a:r>
                <a:rPr lang="en-US" altLang="en-US" sz="1800" b="1">
                  <a:latin typeface="Raleway" pitchFamily="2" charset="0"/>
                </a:rPr>
                <a:t>Getters</a:t>
              </a:r>
              <a:r>
                <a:rPr lang="en-US" altLang="en-US" sz="2000" b="1">
                  <a:latin typeface="Raleway" pitchFamily="2" charset="0"/>
                </a:rPr>
                <a:t>”</a:t>
              </a:r>
              <a:endParaRPr lang="en-CA" altLang="en-US" sz="2000" b="1">
                <a:latin typeface="Raleway" pitchFamily="2" charset="0"/>
              </a:endParaRPr>
            </a:p>
          </p:txBody>
        </p:sp>
        <p:sp>
          <p:nvSpPr>
            <p:cNvPr id="28" name="Rectangle: Rounded Corners 27" descr="Finance and Administration Section">
              <a:extLst>
                <a:ext uri="{FF2B5EF4-FFF2-40B4-BE49-F238E27FC236}">
                  <a16:creationId xmlns:a16="http://schemas.microsoft.com/office/drawing/2014/main" id="{EEDFC4D6-0827-67EC-887A-7F8A1C6822FA}"/>
                </a:ext>
              </a:extLst>
            </p:cNvPr>
            <p:cNvSpPr/>
            <p:nvPr/>
          </p:nvSpPr>
          <p:spPr>
            <a:xfrm>
              <a:off x="7279427" y="4401523"/>
              <a:ext cx="2183761" cy="802043"/>
            </a:xfrm>
            <a:prstGeom prst="roundRect">
              <a:avLst/>
            </a:prstGeom>
            <a:solidFill>
              <a:srgbClr val="7F7F7F"/>
            </a:solidFill>
            <a:ln w="38100">
              <a:solidFill>
                <a:srgbClr val="255553"/>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b="1">
                  <a:solidFill>
                    <a:srgbClr val="FFFFFF"/>
                  </a:solidFill>
                  <a:latin typeface="Raleway" pitchFamily="2" charset="0"/>
                </a:rPr>
                <a:t>Finance &amp; Administration Section</a:t>
              </a:r>
              <a:endParaRPr lang="en-CA" b="1">
                <a:solidFill>
                  <a:srgbClr val="FFFFFF"/>
                </a:solidFill>
                <a:latin typeface="Raleway" pitchFamily="2" charset="0"/>
              </a:endParaRPr>
            </a:p>
          </p:txBody>
        </p:sp>
        <p:sp>
          <p:nvSpPr>
            <p:cNvPr id="79886" name="TextBox 28" descr="Payers">
              <a:extLst>
                <a:ext uri="{FF2B5EF4-FFF2-40B4-BE49-F238E27FC236}">
                  <a16:creationId xmlns:a16="http://schemas.microsoft.com/office/drawing/2014/main" id="{2D7C0FC1-7982-844E-2809-461DEE38D1C1}"/>
                </a:ext>
              </a:extLst>
            </p:cNvPr>
            <p:cNvSpPr>
              <a:spLocks noChangeArrowheads="1"/>
            </p:cNvSpPr>
            <p:nvPr/>
          </p:nvSpPr>
          <p:spPr bwMode="auto">
            <a:xfrm>
              <a:off x="7279576" y="5456150"/>
              <a:ext cx="2184095" cy="589792"/>
            </a:xfrm>
            <a:prstGeom prst="wedgeEllipseCallout">
              <a:avLst>
                <a:gd name="adj1" fmla="val -20833"/>
                <a:gd name="adj2" fmla="val 62500"/>
              </a:avLst>
            </a:prstGeom>
            <a:solidFill>
              <a:schemeClr val="bg1"/>
            </a:solidFill>
            <a:ln w="38100">
              <a:solidFill>
                <a:srgbClr val="008080"/>
              </a:solidFill>
              <a:prstDash val="dash"/>
              <a:miter lim="800000"/>
              <a:headEnd/>
              <a:tailEnd/>
            </a:ln>
          </p:spPr>
          <p:txBody>
            <a:bodyPr anchor="ctr">
              <a:spAutoFit/>
            </a:bodyPr>
            <a:lstStyle>
              <a:lvl1pPr>
                <a:lnSpc>
                  <a:spcPct val="90000"/>
                </a:lnSpc>
                <a:spcBef>
                  <a:spcPts val="1000"/>
                </a:spcBef>
                <a:buClr>
                  <a:schemeClr val="accent2"/>
                </a:buClr>
                <a:buSzPct val="75000"/>
                <a:buFont typeface="Arial" panose="020B0604020202020204" pitchFamily="34" charset="0"/>
                <a:defRPr sz="1600">
                  <a:solidFill>
                    <a:schemeClr val="tx1"/>
                  </a:solidFill>
                  <a:latin typeface="Calibri" panose="020F0502020204030204" pitchFamily="34" charset="0"/>
                </a:defRPr>
              </a:lvl1pPr>
              <a:lvl2pPr marL="742950" indent="-28575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2pPr>
              <a:lvl3pPr marL="11430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3pPr>
              <a:lvl4pPr marL="16002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4pPr>
              <a:lvl5pPr marL="20574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9pPr>
            </a:lstStyle>
            <a:p>
              <a:pPr algn="ctr" eaLnBrk="1" hangingPunct="1">
                <a:lnSpc>
                  <a:spcPct val="100000"/>
                </a:lnSpc>
                <a:spcBef>
                  <a:spcPct val="0"/>
                </a:spcBef>
                <a:buClrTx/>
                <a:buSzTx/>
                <a:buFontTx/>
                <a:buNone/>
              </a:pPr>
              <a:r>
                <a:rPr lang="en-US" altLang="en-US" sz="2000" b="1">
                  <a:latin typeface="Raleway" pitchFamily="2" charset="0"/>
                </a:rPr>
                <a:t>“</a:t>
              </a:r>
              <a:r>
                <a:rPr lang="en-US" altLang="en-US" sz="1800" b="1">
                  <a:latin typeface="Raleway" pitchFamily="2" charset="0"/>
                </a:rPr>
                <a:t>Payers</a:t>
              </a:r>
              <a:r>
                <a:rPr lang="en-US" altLang="en-US" sz="2000" b="1">
                  <a:latin typeface="Raleway" pitchFamily="2" charset="0"/>
                </a:rPr>
                <a:t>”</a:t>
              </a:r>
              <a:endParaRPr lang="en-CA" altLang="en-US" sz="2000" b="1">
                <a:latin typeface="Raleway" pitchFamily="2" charset="0"/>
              </a:endParaRPr>
            </a:p>
          </p:txBody>
        </p:sp>
        <p:sp>
          <p:nvSpPr>
            <p:cNvPr id="30" name="Rectangle: Rounded Corners 29" descr="Public Information management Section">
              <a:extLst>
                <a:ext uri="{FF2B5EF4-FFF2-40B4-BE49-F238E27FC236}">
                  <a16:creationId xmlns:a16="http://schemas.microsoft.com/office/drawing/2014/main" id="{093A8BBF-665C-829D-506A-82F9D107211D}"/>
                </a:ext>
              </a:extLst>
            </p:cNvPr>
            <p:cNvSpPr/>
            <p:nvPr/>
          </p:nvSpPr>
          <p:spPr>
            <a:xfrm>
              <a:off x="9651930" y="4404851"/>
              <a:ext cx="2076161" cy="802043"/>
            </a:xfrm>
            <a:prstGeom prst="roundRect">
              <a:avLst/>
            </a:prstGeom>
            <a:solidFill>
              <a:srgbClr val="7030A0"/>
            </a:solidFill>
            <a:ln w="38100">
              <a:solidFill>
                <a:srgbClr val="255553"/>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b="1">
                  <a:solidFill>
                    <a:srgbClr val="FFFFFF"/>
                  </a:solidFill>
                  <a:latin typeface="Raleway" pitchFamily="2" charset="0"/>
                </a:rPr>
                <a:t>Public Info. Management Section</a:t>
              </a:r>
            </a:p>
          </p:txBody>
        </p:sp>
        <p:sp>
          <p:nvSpPr>
            <p:cNvPr id="79888" name="TextBox 30" descr="Informers">
              <a:extLst>
                <a:ext uri="{FF2B5EF4-FFF2-40B4-BE49-F238E27FC236}">
                  <a16:creationId xmlns:a16="http://schemas.microsoft.com/office/drawing/2014/main" id="{D7CF4F3D-67C1-CD29-05CA-51AFB1CE201A}"/>
                </a:ext>
              </a:extLst>
            </p:cNvPr>
            <p:cNvSpPr>
              <a:spLocks noChangeArrowheads="1"/>
            </p:cNvSpPr>
            <p:nvPr/>
          </p:nvSpPr>
          <p:spPr bwMode="auto">
            <a:xfrm>
              <a:off x="9651718" y="5490068"/>
              <a:ext cx="2355076" cy="544424"/>
            </a:xfrm>
            <a:prstGeom prst="wedgeEllipseCallout">
              <a:avLst>
                <a:gd name="adj1" fmla="val -20833"/>
                <a:gd name="adj2" fmla="val 62500"/>
              </a:avLst>
            </a:prstGeom>
            <a:solidFill>
              <a:schemeClr val="bg1"/>
            </a:solidFill>
            <a:ln w="38100">
              <a:solidFill>
                <a:srgbClr val="008080"/>
              </a:solidFill>
              <a:prstDash val="dash"/>
              <a:miter lim="800000"/>
              <a:headEnd/>
              <a:tailEnd/>
            </a:ln>
          </p:spPr>
          <p:txBody>
            <a:bodyPr anchor="ctr">
              <a:spAutoFit/>
            </a:bodyPr>
            <a:lstStyle>
              <a:lvl1pPr>
                <a:lnSpc>
                  <a:spcPct val="90000"/>
                </a:lnSpc>
                <a:spcBef>
                  <a:spcPts val="1000"/>
                </a:spcBef>
                <a:buClr>
                  <a:schemeClr val="accent2"/>
                </a:buClr>
                <a:buSzPct val="75000"/>
                <a:buFont typeface="Arial" panose="020B0604020202020204" pitchFamily="34" charset="0"/>
                <a:defRPr sz="1600">
                  <a:solidFill>
                    <a:schemeClr val="tx1"/>
                  </a:solidFill>
                  <a:latin typeface="Calibri" panose="020F0502020204030204" pitchFamily="34" charset="0"/>
                </a:defRPr>
              </a:lvl1pPr>
              <a:lvl2pPr marL="742950" indent="-28575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2pPr>
              <a:lvl3pPr marL="11430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3pPr>
              <a:lvl4pPr marL="16002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4pPr>
              <a:lvl5pPr marL="20574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9pPr>
            </a:lstStyle>
            <a:p>
              <a:pPr algn="ctr" eaLnBrk="1" hangingPunct="1">
                <a:lnSpc>
                  <a:spcPct val="100000"/>
                </a:lnSpc>
                <a:spcBef>
                  <a:spcPct val="0"/>
                </a:spcBef>
                <a:buClrTx/>
                <a:buSzTx/>
                <a:buFontTx/>
                <a:buNone/>
              </a:pPr>
              <a:r>
                <a:rPr lang="en-US" altLang="en-US" sz="1800" b="1">
                  <a:latin typeface="Raleway" pitchFamily="2" charset="0"/>
                </a:rPr>
                <a:t>“Informers”</a:t>
              </a:r>
              <a:endParaRPr lang="en-CA" altLang="en-US" sz="1800" b="1">
                <a:latin typeface="Raleway" pitchFamily="2" charset="0"/>
              </a:endParaRPr>
            </a:p>
          </p:txBody>
        </p:sp>
      </p:grpSp>
      <p:sp>
        <p:nvSpPr>
          <p:cNvPr id="79877" name="Slide Number Placeholder 4">
            <a:extLst>
              <a:ext uri="{FF2B5EF4-FFF2-40B4-BE49-F238E27FC236}">
                <a16:creationId xmlns:a16="http://schemas.microsoft.com/office/drawing/2014/main" id="{302DABA0-B526-BA38-3BCA-52ACEA16D78A}"/>
              </a:ext>
            </a:extLst>
          </p:cNvPr>
          <p:cNvSpPr>
            <a:spLocks noGrp="1" noChangeArrowheads="1"/>
          </p:cNvSpPr>
          <p:nvPr>
            <p:ph type="sldNum" sz="quarter" idx="14"/>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lnSpc>
                <a:spcPct val="90000"/>
              </a:lnSpc>
              <a:spcBef>
                <a:spcPts val="1000"/>
              </a:spcBef>
              <a:buClr>
                <a:schemeClr val="accent2"/>
              </a:buClr>
              <a:buSzPct val="75000"/>
              <a:buFont typeface="Arial" panose="020B0604020202020204" pitchFamily="34" charset="0"/>
              <a:defRPr sz="1600">
                <a:solidFill>
                  <a:schemeClr val="tx1"/>
                </a:solidFill>
                <a:latin typeface="Calibri" panose="020F0502020204030204" pitchFamily="34" charset="0"/>
              </a:defRPr>
            </a:lvl1pPr>
            <a:lvl2pPr marL="742950" indent="-28575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2pPr>
            <a:lvl3pPr marL="11430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3pPr>
            <a:lvl4pPr marL="16002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4pPr>
            <a:lvl5pPr marL="20574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9pPr>
          </a:lstStyle>
          <a:p>
            <a:pPr fontAlgn="base">
              <a:lnSpc>
                <a:spcPct val="100000"/>
              </a:lnSpc>
              <a:spcBef>
                <a:spcPct val="0"/>
              </a:spcBef>
              <a:spcAft>
                <a:spcPct val="0"/>
              </a:spcAft>
              <a:buClrTx/>
              <a:buSzTx/>
              <a:buFontTx/>
              <a:buNone/>
            </a:pPr>
            <a:fld id="{A0DA39E3-445C-49D4-97EC-028E2E27893D}" type="slidenum">
              <a:rPr lang="en-US" altLang="en-US" sz="1200" smtClean="0">
                <a:latin typeface="Raleway" pitchFamily="2" charset="0"/>
              </a:rPr>
              <a:pPr fontAlgn="base">
                <a:lnSpc>
                  <a:spcPct val="100000"/>
                </a:lnSpc>
                <a:spcBef>
                  <a:spcPct val="0"/>
                </a:spcBef>
                <a:spcAft>
                  <a:spcPct val="0"/>
                </a:spcAft>
                <a:buClrTx/>
                <a:buSzTx/>
                <a:buFontTx/>
                <a:buNone/>
              </a:pPr>
              <a:t>47</a:t>
            </a:fld>
            <a:endParaRPr lang="en-US" altLang="en-US" sz="1200">
              <a:latin typeface="Raleway" pitchFamily="2" charset="0"/>
            </a:endParaRPr>
          </a:p>
        </p:txBody>
      </p:sp>
      <p:sp>
        <p:nvSpPr>
          <p:cNvPr id="79878" name="Footer Placeholder 5">
            <a:extLst>
              <a:ext uri="{FF2B5EF4-FFF2-40B4-BE49-F238E27FC236}">
                <a16:creationId xmlns:a16="http://schemas.microsoft.com/office/drawing/2014/main" id="{BDDE3258-7AEF-83F7-26B2-5B8CF14505D6}"/>
              </a:ext>
            </a:extLst>
          </p:cNvPr>
          <p:cNvSpPr>
            <a:spLocks noGrp="1" noChangeArrowheads="1"/>
          </p:cNvSpPr>
          <p:nvPr>
            <p:ph type="ftr" sz="quarter" idx="1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0" compatLnSpc="1">
            <a:prstTxWarp prst="textNoShape">
              <a:avLst/>
            </a:prstTxWarp>
          </a:bodyPr>
          <a:lstStyle>
            <a:lvl1pPr>
              <a:lnSpc>
                <a:spcPct val="90000"/>
              </a:lnSpc>
              <a:spcBef>
                <a:spcPts val="1000"/>
              </a:spcBef>
              <a:buClr>
                <a:schemeClr val="accent2"/>
              </a:buClr>
              <a:buSzPct val="75000"/>
              <a:buFont typeface="Arial" panose="020B0604020202020204" pitchFamily="34" charset="0"/>
              <a:defRPr sz="1600">
                <a:solidFill>
                  <a:schemeClr val="tx1"/>
                </a:solidFill>
                <a:latin typeface="Calibri" panose="020F0502020204030204" pitchFamily="34" charset="0"/>
              </a:defRPr>
            </a:lvl1pPr>
            <a:lvl2pPr marL="742950" indent="-28575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2pPr>
            <a:lvl3pPr marL="11430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3pPr>
            <a:lvl4pPr marL="16002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4pPr>
            <a:lvl5pPr marL="20574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9pPr>
          </a:lstStyle>
          <a:p>
            <a:pPr fontAlgn="base">
              <a:lnSpc>
                <a:spcPct val="100000"/>
              </a:lnSpc>
              <a:spcBef>
                <a:spcPct val="0"/>
              </a:spcBef>
              <a:spcAft>
                <a:spcPct val="0"/>
              </a:spcAft>
              <a:buClrTx/>
              <a:buSzTx/>
              <a:buFontTx/>
              <a:buNone/>
            </a:pPr>
            <a:r>
              <a:rPr lang="en-US" altLang="en-US" sz="1200">
                <a:latin typeface="Raleway" pitchFamily="2" charset="0"/>
              </a:rPr>
              <a:t>Module 3</a:t>
            </a:r>
          </a:p>
        </p:txBody>
      </p:sp>
    </p:spTree>
    <p:custDataLst>
      <p:tags r:id="rId1"/>
    </p:custData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28F08D-0835-17FC-4FD1-3208A2B90A5C}"/>
              </a:ext>
            </a:extLst>
          </p:cNvPr>
          <p:cNvSpPr>
            <a:spLocks noGrp="1"/>
          </p:cNvSpPr>
          <p:nvPr>
            <p:ph type="title"/>
          </p:nvPr>
        </p:nvSpPr>
        <p:spPr>
          <a:xfrm>
            <a:off x="463550" y="273050"/>
            <a:ext cx="11274425" cy="865188"/>
          </a:xfrm>
        </p:spPr>
        <p:txBody>
          <a:bodyPr rtlCol="0">
            <a:normAutofit/>
          </a:bodyPr>
          <a:lstStyle/>
          <a:p>
            <a:pPr eaLnBrk="1" fontAlgn="auto" hangingPunct="1">
              <a:spcAft>
                <a:spcPts val="0"/>
              </a:spcAft>
              <a:defRPr/>
            </a:pPr>
            <a:r>
              <a:rPr lang="en-CA"/>
              <a:t>Scenario Stage 2:</a:t>
            </a:r>
            <a:br>
              <a:rPr lang="en-CA"/>
            </a:br>
            <a:r>
              <a:rPr lang="en-CA" sz="2000"/>
              <a:t>Operations Section Established</a:t>
            </a:r>
          </a:p>
        </p:txBody>
      </p:sp>
      <p:sp>
        <p:nvSpPr>
          <p:cNvPr id="80899" name="Content Placeholder 3">
            <a:extLst>
              <a:ext uri="{FF2B5EF4-FFF2-40B4-BE49-F238E27FC236}">
                <a16:creationId xmlns:a16="http://schemas.microsoft.com/office/drawing/2014/main" id="{CDEF1740-9C35-92E9-C8C2-161C04A83256}"/>
              </a:ext>
            </a:extLst>
          </p:cNvPr>
          <p:cNvSpPr>
            <a:spLocks noGrp="1" noChangeArrowheads="1"/>
          </p:cNvSpPr>
          <p:nvPr>
            <p:ph idx="1"/>
          </p:nvPr>
        </p:nvSpPr>
        <p:spPr>
          <a:xfrm>
            <a:off x="461963" y="1327150"/>
            <a:ext cx="6062662" cy="3100388"/>
          </a:xfrm>
        </p:spPr>
        <p:txBody>
          <a:bodyPr/>
          <a:lstStyle/>
          <a:p>
            <a:pPr eaLnBrk="1" hangingPunct="1">
              <a:lnSpc>
                <a:spcPct val="100000"/>
              </a:lnSpc>
              <a:spcBef>
                <a:spcPct val="0"/>
              </a:spcBef>
            </a:pPr>
            <a:r>
              <a:rPr lang="en-CA" altLang="en-US" dirty="0">
                <a:latin typeface="Raleway" pitchFamily="2" charset="0"/>
              </a:rPr>
              <a:t>Unified Command appoints a Fire Captain as </a:t>
            </a:r>
            <a:r>
              <a:rPr lang="en-CA" altLang="en-US" b="1" dirty="0">
                <a:latin typeface="Raleway" pitchFamily="2" charset="0"/>
              </a:rPr>
              <a:t>Operations Section Chief </a:t>
            </a:r>
            <a:r>
              <a:rPr lang="en-CA" altLang="en-US" dirty="0">
                <a:latin typeface="Raleway" pitchFamily="2" charset="0"/>
              </a:rPr>
              <a:t>responsible for coordinating the deployment of the personnel and other resources to tackle the emergency, according to the objectives in the IAP. This allows the Unified Command team and the Operations Section Chief to maintain proper </a:t>
            </a:r>
            <a:r>
              <a:rPr lang="en-CA" altLang="en-US" b="1" dirty="0">
                <a:latin typeface="Raleway" pitchFamily="2" charset="0"/>
              </a:rPr>
              <a:t>Span Of Control </a:t>
            </a:r>
            <a:r>
              <a:rPr lang="en-CA" altLang="en-US" dirty="0">
                <a:latin typeface="Raleway" pitchFamily="2" charset="0"/>
              </a:rPr>
              <a:t>over personnel and equipment for which they are Responsible.</a:t>
            </a:r>
          </a:p>
        </p:txBody>
      </p:sp>
      <p:sp>
        <p:nvSpPr>
          <p:cNvPr id="7" name="Content Placeholder 3">
            <a:extLst>
              <a:ext uri="{FF2B5EF4-FFF2-40B4-BE49-F238E27FC236}">
                <a16:creationId xmlns:a16="http://schemas.microsoft.com/office/drawing/2014/main" id="{BC5E9FEF-98BB-0152-DA29-7FF6DA7B1985}"/>
              </a:ext>
            </a:extLst>
          </p:cNvPr>
          <p:cNvSpPr txBox="1">
            <a:spLocks/>
          </p:cNvSpPr>
          <p:nvPr/>
        </p:nvSpPr>
        <p:spPr>
          <a:xfrm>
            <a:off x="6605588" y="1327150"/>
            <a:ext cx="5424487" cy="4772025"/>
          </a:xfrm>
          <a:prstGeom prst="rect">
            <a:avLst/>
          </a:prstGeom>
          <a:solidFill>
            <a:schemeClr val="accent2">
              <a:lumMod val="20000"/>
              <a:lumOff val="80000"/>
            </a:schemeClr>
          </a:solidFill>
          <a:ln>
            <a:noFill/>
          </a:ln>
          <a:effectLst>
            <a:outerShdw blurRad="50800" dist="38100" dir="2700000" algn="tl" rotWithShape="0">
              <a:prstClr val="black">
                <a:alpha val="40000"/>
              </a:prstClr>
            </a:outerShdw>
          </a:effectLst>
        </p:spPr>
        <p:style>
          <a:lnRef idx="1">
            <a:schemeClr val="accent2"/>
          </a:lnRef>
          <a:fillRef idx="2">
            <a:schemeClr val="accent2"/>
          </a:fillRef>
          <a:effectRef idx="1">
            <a:schemeClr val="accent2"/>
          </a:effectRef>
          <a:fontRef idx="minor">
            <a:schemeClr val="dk1"/>
          </a:fontRef>
        </p:style>
        <p:txBody>
          <a:bodyPr>
            <a:normAutofit fontScale="92500" lnSpcReduction="10000"/>
          </a:bodyPr>
          <a:lstStyle>
            <a:lvl1pPr marL="0" indent="0" algn="l" defTabSz="914400" rtl="0" eaLnBrk="1" latinLnBrk="0" hangingPunct="1">
              <a:lnSpc>
                <a:spcPct val="90000"/>
              </a:lnSpc>
              <a:spcBef>
                <a:spcPts val="1000"/>
              </a:spcBef>
              <a:buClr>
                <a:schemeClr val="accent2"/>
              </a:buClr>
              <a:buSzPct val="75000"/>
              <a:buFont typeface="Arial" panose="020B0604020202020204" pitchFamily="34" charset="0"/>
              <a:buNone/>
              <a:defRPr sz="1800" kern="1200">
                <a:solidFill>
                  <a:schemeClr val="dk1"/>
                </a:solidFill>
                <a:latin typeface="Raleway" panose="00000500000000000000" pitchFamily="50" charset="0"/>
                <a:ea typeface="+mn-ea"/>
                <a:cs typeface="+mn-cs"/>
              </a:defRPr>
            </a:lvl1pPr>
            <a:lvl2pPr marL="685800" indent="-228600" algn="l" defTabSz="914400" rtl="0" eaLnBrk="1" latinLnBrk="0" hangingPunct="1">
              <a:lnSpc>
                <a:spcPct val="90000"/>
              </a:lnSpc>
              <a:spcBef>
                <a:spcPts val="500"/>
              </a:spcBef>
              <a:buClr>
                <a:schemeClr val="accent2"/>
              </a:buClr>
              <a:buSzPct val="75000"/>
              <a:buFont typeface="Arial" panose="020B0604020202020204" pitchFamily="34" charset="0"/>
              <a:buChar char="•"/>
              <a:defRPr sz="1800" kern="1200">
                <a:solidFill>
                  <a:schemeClr val="dk1"/>
                </a:solidFill>
                <a:latin typeface="Raleway" panose="00000500000000000000" pitchFamily="50" charset="0"/>
                <a:ea typeface="+mn-ea"/>
                <a:cs typeface="+mn-cs"/>
              </a:defRPr>
            </a:lvl2pPr>
            <a:lvl3pPr marL="1143000" indent="-228600" algn="l" defTabSz="914400" rtl="0" eaLnBrk="1" latinLnBrk="0" hangingPunct="1">
              <a:lnSpc>
                <a:spcPct val="90000"/>
              </a:lnSpc>
              <a:spcBef>
                <a:spcPts val="500"/>
              </a:spcBef>
              <a:buClr>
                <a:schemeClr val="accent2"/>
              </a:buClr>
              <a:buSzPct val="75000"/>
              <a:buFont typeface="Arial" panose="020B0604020202020204" pitchFamily="34" charset="0"/>
              <a:buChar char="•"/>
              <a:defRPr sz="1800" kern="1200">
                <a:solidFill>
                  <a:schemeClr val="dk1"/>
                </a:solidFill>
                <a:latin typeface="Raleway" panose="00000500000000000000" pitchFamily="50" charset="0"/>
                <a:ea typeface="+mn-ea"/>
                <a:cs typeface="+mn-cs"/>
              </a:defRPr>
            </a:lvl3pPr>
            <a:lvl4pPr marL="1600200" indent="-228600" algn="l" defTabSz="914400" rtl="0" eaLnBrk="1" latinLnBrk="0" hangingPunct="1">
              <a:lnSpc>
                <a:spcPct val="90000"/>
              </a:lnSpc>
              <a:spcBef>
                <a:spcPts val="500"/>
              </a:spcBef>
              <a:buClr>
                <a:schemeClr val="accent2"/>
              </a:buClr>
              <a:buSzPct val="75000"/>
              <a:buFont typeface="Arial" panose="020B0604020202020204" pitchFamily="34" charset="0"/>
              <a:buChar char="•"/>
              <a:defRPr sz="1800" kern="1200">
                <a:solidFill>
                  <a:schemeClr val="dk1"/>
                </a:solidFill>
                <a:latin typeface="Raleway" panose="00000500000000000000" pitchFamily="50" charset="0"/>
                <a:ea typeface="+mn-ea"/>
                <a:cs typeface="+mn-cs"/>
              </a:defRPr>
            </a:lvl4pPr>
            <a:lvl5pPr marL="2057400" indent="-228600" algn="l" defTabSz="914400" rtl="0" eaLnBrk="1" latinLnBrk="0" hangingPunct="1">
              <a:lnSpc>
                <a:spcPct val="90000"/>
              </a:lnSpc>
              <a:spcBef>
                <a:spcPts val="500"/>
              </a:spcBef>
              <a:buClr>
                <a:schemeClr val="accent2"/>
              </a:buClr>
              <a:buSzPct val="75000"/>
              <a:buFont typeface="Arial" panose="020B0604020202020204" pitchFamily="34" charset="0"/>
              <a:buChar char="•"/>
              <a:defRPr sz="1800" kern="1200">
                <a:solidFill>
                  <a:schemeClr val="dk1"/>
                </a:solidFill>
                <a:latin typeface="Raleway" panose="00000500000000000000" pitchFamily="50"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9pPr>
          </a:lstStyle>
          <a:p>
            <a:pPr fontAlgn="auto">
              <a:lnSpc>
                <a:spcPct val="100000"/>
              </a:lnSpc>
              <a:spcBef>
                <a:spcPts val="0"/>
              </a:spcBef>
              <a:spcAft>
                <a:spcPts val="0"/>
              </a:spcAft>
              <a:defRPr/>
            </a:pPr>
            <a:r>
              <a:rPr lang="en-US" b="1" dirty="0">
                <a:latin typeface="Raleway" pitchFamily="2" charset="0"/>
                <a:ea typeface="Arial" panose="020B0604020202020204" pitchFamily="34" charset="0"/>
              </a:rPr>
              <a:t>Operations Section </a:t>
            </a:r>
            <a:endParaRPr lang="en-US" dirty="0">
              <a:latin typeface="Raleway" pitchFamily="2" charset="0"/>
              <a:ea typeface="Arial" panose="020B0604020202020204" pitchFamily="34" charset="0"/>
            </a:endParaRPr>
          </a:p>
          <a:p>
            <a:pPr fontAlgn="auto">
              <a:lnSpc>
                <a:spcPct val="100000"/>
              </a:lnSpc>
              <a:spcBef>
                <a:spcPts val="0"/>
              </a:spcBef>
              <a:spcAft>
                <a:spcPts val="0"/>
              </a:spcAft>
              <a:defRPr/>
            </a:pPr>
            <a:r>
              <a:rPr lang="en-US" dirty="0">
                <a:latin typeface="Raleway" pitchFamily="2" charset="0"/>
                <a:ea typeface="Arial" panose="020B0604020202020204" pitchFamily="34" charset="0"/>
              </a:rPr>
              <a:t>The Operations Section carries out the tactical activities necessary to implement the IAP. </a:t>
            </a:r>
          </a:p>
          <a:p>
            <a:pPr fontAlgn="auto">
              <a:lnSpc>
                <a:spcPct val="100000"/>
              </a:lnSpc>
              <a:spcBef>
                <a:spcPts val="0"/>
              </a:spcBef>
              <a:spcAft>
                <a:spcPts val="0"/>
              </a:spcAft>
              <a:defRPr/>
            </a:pPr>
            <a:endParaRPr lang="en-US" dirty="0">
              <a:latin typeface="Raleway" pitchFamily="2" charset="0"/>
              <a:ea typeface="Arial" panose="020B0604020202020204" pitchFamily="34" charset="0"/>
            </a:endParaRPr>
          </a:p>
          <a:p>
            <a:pPr fontAlgn="auto">
              <a:lnSpc>
                <a:spcPct val="100000"/>
              </a:lnSpc>
              <a:spcBef>
                <a:spcPts val="0"/>
              </a:spcBef>
              <a:spcAft>
                <a:spcPts val="0"/>
              </a:spcAft>
              <a:defRPr/>
            </a:pPr>
            <a:r>
              <a:rPr lang="en-US" dirty="0">
                <a:latin typeface="Raleway" pitchFamily="2" charset="0"/>
                <a:ea typeface="Arial" panose="020B0604020202020204" pitchFamily="34" charset="0"/>
              </a:rPr>
              <a:t>Responsibilities of the Operations Section Chief include:</a:t>
            </a:r>
          </a:p>
          <a:p>
            <a:pPr marL="342900" indent="-342900" fontAlgn="auto">
              <a:lnSpc>
                <a:spcPct val="100000"/>
              </a:lnSpc>
              <a:spcBef>
                <a:spcPts val="0"/>
              </a:spcBef>
              <a:spcAft>
                <a:spcPts val="0"/>
              </a:spcAft>
              <a:buFont typeface="Arial" panose="020B0604020202020204" pitchFamily="34" charset="0"/>
              <a:buChar char="●"/>
              <a:defRPr/>
            </a:pPr>
            <a:r>
              <a:rPr lang="en-US" dirty="0">
                <a:latin typeface="Raleway" pitchFamily="2" charset="0"/>
                <a:ea typeface="Arial" panose="020B0604020202020204" pitchFamily="34" charset="0"/>
              </a:rPr>
              <a:t>Developing and managing the Operations Section to meet the needs of an incident.</a:t>
            </a:r>
          </a:p>
          <a:p>
            <a:pPr marL="342900" indent="-342900" fontAlgn="auto">
              <a:lnSpc>
                <a:spcPct val="100000"/>
              </a:lnSpc>
              <a:spcBef>
                <a:spcPts val="0"/>
              </a:spcBef>
              <a:spcAft>
                <a:spcPts val="0"/>
              </a:spcAft>
              <a:buFont typeface="Arial" panose="020B0604020202020204" pitchFamily="34" charset="0"/>
              <a:buChar char="●"/>
              <a:defRPr/>
            </a:pPr>
            <a:r>
              <a:rPr lang="en-US" dirty="0">
                <a:latin typeface="Raleway" pitchFamily="2" charset="0"/>
                <a:ea typeface="Arial" panose="020B0604020202020204" pitchFamily="34" charset="0"/>
              </a:rPr>
              <a:t>Organizing, assigning, and supervising all resources assigned to an incident, including air operations and those resources in staging areas.</a:t>
            </a:r>
          </a:p>
          <a:p>
            <a:pPr fontAlgn="auto">
              <a:lnSpc>
                <a:spcPct val="115000"/>
              </a:lnSpc>
              <a:spcBef>
                <a:spcPts val="0"/>
              </a:spcBef>
              <a:spcAft>
                <a:spcPts val="0"/>
              </a:spcAft>
              <a:defRPr/>
            </a:pPr>
            <a:endParaRPr lang="en-US" b="1" dirty="0">
              <a:latin typeface="Raleway" pitchFamily="2" charset="0"/>
              <a:ea typeface="Arial" panose="020B0604020202020204" pitchFamily="34" charset="0"/>
            </a:endParaRPr>
          </a:p>
          <a:p>
            <a:pPr fontAlgn="auto">
              <a:lnSpc>
                <a:spcPct val="100000"/>
              </a:lnSpc>
              <a:spcBef>
                <a:spcPts val="0"/>
              </a:spcBef>
              <a:spcAft>
                <a:spcPts val="0"/>
              </a:spcAft>
              <a:defRPr/>
            </a:pPr>
            <a:r>
              <a:rPr lang="en-US" b="1" dirty="0">
                <a:latin typeface="Raleway" pitchFamily="2" charset="0"/>
                <a:ea typeface="Arial" panose="020B0604020202020204" pitchFamily="34" charset="0"/>
              </a:rPr>
              <a:t>Span of Control</a:t>
            </a:r>
          </a:p>
          <a:p>
            <a:pPr fontAlgn="auto">
              <a:lnSpc>
                <a:spcPct val="100000"/>
              </a:lnSpc>
              <a:spcBef>
                <a:spcPts val="0"/>
              </a:spcBef>
              <a:spcAft>
                <a:spcPts val="1000"/>
              </a:spcAft>
              <a:defRPr/>
            </a:pPr>
            <a:r>
              <a:rPr lang="en-US" dirty="0">
                <a:latin typeface="Raleway" pitchFamily="2" charset="0"/>
                <a:ea typeface="Arial" panose="020B0604020202020204" pitchFamily="34" charset="0"/>
              </a:rPr>
              <a:t>The number of individuals or teams that one person can manage. One person can effectively supervise 3 to 7 resources (5 being optimal). Span of control is maintained by adjusting the number of resources as an incident changes.</a:t>
            </a:r>
            <a:endParaRPr lang="en-US" sz="1100" dirty="0">
              <a:solidFill>
                <a:schemeClr val="tx1"/>
              </a:solidFill>
              <a:latin typeface="Raleway" pitchFamily="2" charset="0"/>
              <a:ea typeface="Arial" panose="020B0604020202020204" pitchFamily="34" charset="0"/>
            </a:endParaRPr>
          </a:p>
        </p:txBody>
      </p:sp>
      <p:pic>
        <p:nvPicPr>
          <p:cNvPr id="3" name="Picture 2" descr="The Operations Section Chief (in labeled red vest) is talking to two other staff members in red vests.">
            <a:extLst>
              <a:ext uri="{FF2B5EF4-FFF2-40B4-BE49-F238E27FC236}">
                <a16:creationId xmlns:a16="http://schemas.microsoft.com/office/drawing/2014/main" id="{93D53238-E6F0-FDD1-52F3-A755E5D2FB9E}"/>
              </a:ext>
            </a:extLst>
          </p:cNvPr>
          <p:cNvPicPr>
            <a:picLocks noChangeAspect="1" noChangeArrowheads="1"/>
          </p:cNvPicPr>
          <p:nvPr/>
        </p:nvPicPr>
        <p:blipFill>
          <a:blip r:embed="rId3"/>
          <a:srcRect/>
          <a:stretch>
            <a:fillRect/>
          </a:stretch>
        </p:blipFill>
        <p:spPr bwMode="auto">
          <a:xfrm>
            <a:off x="1212850" y="3860800"/>
            <a:ext cx="4068763" cy="2287588"/>
          </a:xfrm>
          <a:prstGeom prst="rect">
            <a:avLst/>
          </a:prstGeom>
          <a:ln>
            <a:noFill/>
          </a:ln>
          <a:effectLst>
            <a:outerShdw blurRad="292100" dist="139700" dir="2700000" algn="tl" rotWithShape="0">
              <a:srgbClr val="333333">
                <a:alpha val="65000"/>
              </a:srgbClr>
            </a:outerShdw>
          </a:effectLst>
        </p:spPr>
      </p:pic>
      <p:sp>
        <p:nvSpPr>
          <p:cNvPr id="80902" name="Slide Number Placeholder 4">
            <a:extLst>
              <a:ext uri="{FF2B5EF4-FFF2-40B4-BE49-F238E27FC236}">
                <a16:creationId xmlns:a16="http://schemas.microsoft.com/office/drawing/2014/main" id="{E5A6766E-AEDB-7891-4EDC-C1010F78CC65}"/>
              </a:ext>
            </a:extLst>
          </p:cNvPr>
          <p:cNvSpPr>
            <a:spLocks noGrp="1" noChangeArrowheads="1"/>
          </p:cNvSpPr>
          <p:nvPr>
            <p:ph type="sldNum" sz="quarter" idx="14"/>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lnSpc>
                <a:spcPct val="90000"/>
              </a:lnSpc>
              <a:spcBef>
                <a:spcPts val="1000"/>
              </a:spcBef>
              <a:buClr>
                <a:schemeClr val="accent2"/>
              </a:buClr>
              <a:buSzPct val="75000"/>
              <a:buFont typeface="Arial" panose="020B0604020202020204" pitchFamily="34" charset="0"/>
              <a:defRPr sz="1600">
                <a:solidFill>
                  <a:schemeClr val="tx1"/>
                </a:solidFill>
                <a:latin typeface="Calibri" panose="020F0502020204030204" pitchFamily="34" charset="0"/>
              </a:defRPr>
            </a:lvl1pPr>
            <a:lvl2pPr marL="742950" indent="-28575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2pPr>
            <a:lvl3pPr marL="11430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3pPr>
            <a:lvl4pPr marL="16002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4pPr>
            <a:lvl5pPr marL="20574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9pPr>
          </a:lstStyle>
          <a:p>
            <a:pPr fontAlgn="base">
              <a:lnSpc>
                <a:spcPct val="100000"/>
              </a:lnSpc>
              <a:spcBef>
                <a:spcPct val="0"/>
              </a:spcBef>
              <a:spcAft>
                <a:spcPct val="0"/>
              </a:spcAft>
              <a:buClrTx/>
              <a:buSzTx/>
              <a:buFontTx/>
              <a:buNone/>
            </a:pPr>
            <a:fld id="{EC9C2889-62E4-4CDC-A33A-BBAD799E6C11}" type="slidenum">
              <a:rPr lang="en-US" altLang="en-US" sz="1200" smtClean="0">
                <a:latin typeface="Raleway" pitchFamily="2" charset="0"/>
              </a:rPr>
              <a:pPr fontAlgn="base">
                <a:lnSpc>
                  <a:spcPct val="100000"/>
                </a:lnSpc>
                <a:spcBef>
                  <a:spcPct val="0"/>
                </a:spcBef>
                <a:spcAft>
                  <a:spcPct val="0"/>
                </a:spcAft>
                <a:buClrTx/>
                <a:buSzTx/>
                <a:buFontTx/>
                <a:buNone/>
              </a:pPr>
              <a:t>48</a:t>
            </a:fld>
            <a:endParaRPr lang="en-US" altLang="en-US" sz="1200">
              <a:latin typeface="Raleway" pitchFamily="2" charset="0"/>
            </a:endParaRPr>
          </a:p>
        </p:txBody>
      </p:sp>
      <p:sp>
        <p:nvSpPr>
          <p:cNvPr id="80903" name="Footer Placeholder 5">
            <a:extLst>
              <a:ext uri="{FF2B5EF4-FFF2-40B4-BE49-F238E27FC236}">
                <a16:creationId xmlns:a16="http://schemas.microsoft.com/office/drawing/2014/main" id="{4D7B3255-60D2-77AC-DBFC-78FAACF523C2}"/>
              </a:ext>
            </a:extLst>
          </p:cNvPr>
          <p:cNvSpPr>
            <a:spLocks noGrp="1" noChangeArrowheads="1"/>
          </p:cNvSpPr>
          <p:nvPr>
            <p:ph type="ftr" sz="quarter" idx="1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0" compatLnSpc="1">
            <a:prstTxWarp prst="textNoShape">
              <a:avLst/>
            </a:prstTxWarp>
          </a:bodyPr>
          <a:lstStyle>
            <a:lvl1pPr>
              <a:lnSpc>
                <a:spcPct val="90000"/>
              </a:lnSpc>
              <a:spcBef>
                <a:spcPts val="1000"/>
              </a:spcBef>
              <a:buClr>
                <a:schemeClr val="accent2"/>
              </a:buClr>
              <a:buSzPct val="75000"/>
              <a:buFont typeface="Arial" panose="020B0604020202020204" pitchFamily="34" charset="0"/>
              <a:defRPr sz="1600">
                <a:solidFill>
                  <a:schemeClr val="tx1"/>
                </a:solidFill>
                <a:latin typeface="Calibri" panose="020F0502020204030204" pitchFamily="34" charset="0"/>
              </a:defRPr>
            </a:lvl1pPr>
            <a:lvl2pPr marL="742950" indent="-28575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2pPr>
            <a:lvl3pPr marL="11430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3pPr>
            <a:lvl4pPr marL="16002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4pPr>
            <a:lvl5pPr marL="20574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9pPr>
          </a:lstStyle>
          <a:p>
            <a:pPr fontAlgn="base">
              <a:lnSpc>
                <a:spcPct val="100000"/>
              </a:lnSpc>
              <a:spcBef>
                <a:spcPct val="0"/>
              </a:spcBef>
              <a:spcAft>
                <a:spcPct val="0"/>
              </a:spcAft>
              <a:buClrTx/>
              <a:buSzTx/>
              <a:buFontTx/>
              <a:buNone/>
            </a:pPr>
            <a:r>
              <a:rPr lang="en-US" altLang="en-US" sz="1200">
                <a:latin typeface="Raleway" pitchFamily="2" charset="0"/>
              </a:rPr>
              <a:t>Module 3</a:t>
            </a:r>
          </a:p>
        </p:txBody>
      </p:sp>
    </p:spTree>
    <p:custDataLst>
      <p:tags r:id="rId1"/>
    </p:custData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BC5E57-5C9A-0105-003A-1ED6E4B36875}"/>
              </a:ext>
            </a:extLst>
          </p:cNvPr>
          <p:cNvSpPr>
            <a:spLocks noGrp="1"/>
          </p:cNvSpPr>
          <p:nvPr>
            <p:ph type="title"/>
          </p:nvPr>
        </p:nvSpPr>
        <p:spPr>
          <a:xfrm>
            <a:off x="471783" y="273600"/>
            <a:ext cx="11275647" cy="865234"/>
          </a:xfrm>
        </p:spPr>
        <p:txBody>
          <a:bodyPr rtlCol="0">
            <a:normAutofit/>
          </a:bodyPr>
          <a:lstStyle/>
          <a:p>
            <a:pPr eaLnBrk="1" fontAlgn="auto" hangingPunct="1">
              <a:spcAft>
                <a:spcPts val="0"/>
              </a:spcAft>
              <a:defRPr/>
            </a:pPr>
            <a:r>
              <a:rPr lang="en-CA"/>
              <a:t>Scenario Stage 2:</a:t>
            </a:r>
            <a:br>
              <a:rPr lang="en-CA"/>
            </a:br>
            <a:r>
              <a:rPr lang="en-CA" sz="2000"/>
              <a:t>Operations Section Chief Manages Resources</a:t>
            </a:r>
            <a:endParaRPr lang="en-CA" sz="2000">
              <a:highlight>
                <a:srgbClr val="FF00FF"/>
              </a:highlight>
            </a:endParaRPr>
          </a:p>
        </p:txBody>
      </p:sp>
      <p:sp>
        <p:nvSpPr>
          <p:cNvPr id="81923" name="Content Placeholder 3">
            <a:extLst>
              <a:ext uri="{FF2B5EF4-FFF2-40B4-BE49-F238E27FC236}">
                <a16:creationId xmlns:a16="http://schemas.microsoft.com/office/drawing/2014/main" id="{FD7FD94B-4FDF-043E-D570-54EAFF2B154E}"/>
              </a:ext>
            </a:extLst>
          </p:cNvPr>
          <p:cNvSpPr>
            <a:spLocks noGrp="1" noChangeArrowheads="1"/>
          </p:cNvSpPr>
          <p:nvPr>
            <p:ph idx="1"/>
          </p:nvPr>
        </p:nvSpPr>
        <p:spPr>
          <a:xfrm>
            <a:off x="463550" y="1366838"/>
            <a:ext cx="7189788" cy="5122862"/>
          </a:xfrm>
        </p:spPr>
        <p:txBody>
          <a:bodyPr/>
          <a:lstStyle/>
          <a:p>
            <a:pPr eaLnBrk="1" hangingPunct="1">
              <a:lnSpc>
                <a:spcPct val="100000"/>
              </a:lnSpc>
              <a:spcBef>
                <a:spcPct val="0"/>
              </a:spcBef>
              <a:spcAft>
                <a:spcPts val="300"/>
              </a:spcAft>
            </a:pPr>
            <a:r>
              <a:rPr lang="en-CA" altLang="en-US" dirty="0">
                <a:latin typeface="Raleway" pitchFamily="2" charset="0"/>
                <a:cs typeface="Arial" panose="020B0604020202020204" pitchFamily="34" charset="0"/>
              </a:rPr>
              <a:t>The Operations Section Chief reports the strong breeze is worsening the fires. Two spot fires are converging and moving towards the light industrial area on the edge of the town. </a:t>
            </a:r>
          </a:p>
          <a:p>
            <a:pPr eaLnBrk="1" hangingPunct="1">
              <a:lnSpc>
                <a:spcPct val="100000"/>
              </a:lnSpc>
              <a:spcBef>
                <a:spcPct val="0"/>
              </a:spcBef>
              <a:spcAft>
                <a:spcPts val="300"/>
              </a:spcAft>
            </a:pPr>
            <a:endParaRPr lang="en-CA" altLang="en-US" dirty="0">
              <a:latin typeface="Raleway" pitchFamily="2" charset="0"/>
              <a:cs typeface="Arial" panose="020B0604020202020204" pitchFamily="34" charset="0"/>
            </a:endParaRPr>
          </a:p>
          <a:p>
            <a:pPr eaLnBrk="1" hangingPunct="1">
              <a:lnSpc>
                <a:spcPct val="100000"/>
              </a:lnSpc>
              <a:spcBef>
                <a:spcPct val="0"/>
              </a:spcBef>
              <a:spcAft>
                <a:spcPts val="300"/>
              </a:spcAft>
            </a:pPr>
            <a:r>
              <a:rPr lang="en-CA" altLang="en-US" dirty="0">
                <a:latin typeface="Raleway" pitchFamily="2" charset="0"/>
                <a:cs typeface="Arial" panose="020B0604020202020204" pitchFamily="34" charset="0"/>
              </a:rPr>
              <a:t>The Operations Section Chief reorganizes the Forest Strike Team into the Firebreak </a:t>
            </a:r>
            <a:r>
              <a:rPr lang="en-CA" altLang="en-US" b="1" dirty="0">
                <a:latin typeface="Raleway" pitchFamily="2" charset="0"/>
                <a:cs typeface="Arial" panose="020B0604020202020204" pitchFamily="34" charset="0"/>
              </a:rPr>
              <a:t>Task Force </a:t>
            </a:r>
            <a:r>
              <a:rPr lang="en-CA" altLang="en-US" dirty="0">
                <a:latin typeface="Raleway" pitchFamily="2" charset="0"/>
                <a:cs typeface="Arial" panose="020B0604020202020204" pitchFamily="34" charset="0"/>
              </a:rPr>
              <a:t>by adding the town’s two road graders to help firefighters create firebreaks along the side road to stop the blaze. </a:t>
            </a:r>
          </a:p>
          <a:p>
            <a:pPr eaLnBrk="1" hangingPunct="1">
              <a:lnSpc>
                <a:spcPct val="100000"/>
              </a:lnSpc>
              <a:spcBef>
                <a:spcPct val="0"/>
              </a:spcBef>
              <a:spcAft>
                <a:spcPts val="300"/>
              </a:spcAft>
            </a:pPr>
            <a:endParaRPr lang="en-CA" altLang="en-US" dirty="0">
              <a:latin typeface="Raleway" pitchFamily="2" charset="0"/>
              <a:cs typeface="Arial" panose="020B0604020202020204" pitchFamily="34" charset="0"/>
            </a:endParaRPr>
          </a:p>
          <a:p>
            <a:pPr eaLnBrk="1" hangingPunct="1">
              <a:lnSpc>
                <a:spcPct val="100000"/>
              </a:lnSpc>
              <a:spcBef>
                <a:spcPct val="0"/>
              </a:spcBef>
              <a:spcAft>
                <a:spcPts val="300"/>
              </a:spcAft>
            </a:pPr>
            <a:r>
              <a:rPr lang="en-CA" altLang="en-US" dirty="0">
                <a:latin typeface="Raleway" pitchFamily="2" charset="0"/>
                <a:cs typeface="Arial" panose="020B0604020202020204" pitchFamily="34" charset="0"/>
              </a:rPr>
              <a:t>The two police vehicles are put into a Law Enforcement </a:t>
            </a:r>
            <a:r>
              <a:rPr lang="en-CA" altLang="en-US" b="1" dirty="0">
                <a:latin typeface="Raleway" pitchFamily="2" charset="0"/>
                <a:cs typeface="Arial" panose="020B0604020202020204" pitchFamily="34" charset="0"/>
              </a:rPr>
              <a:t>Group</a:t>
            </a:r>
            <a:r>
              <a:rPr lang="en-CA" altLang="en-US" dirty="0">
                <a:latin typeface="Raleway" pitchFamily="2" charset="0"/>
                <a:cs typeface="Arial" panose="020B0604020202020204" pitchFamily="34" charset="0"/>
              </a:rPr>
              <a:t>. In this way, the Operation Section Chief maintains span of control by supervising the actions of only four units (Cottage Strike Team, Firebreak Task Force, Law Enforcement Group and an EMS Strike Team).</a:t>
            </a:r>
          </a:p>
          <a:p>
            <a:pPr eaLnBrk="1" hangingPunct="1">
              <a:lnSpc>
                <a:spcPct val="115000"/>
              </a:lnSpc>
              <a:spcBef>
                <a:spcPct val="0"/>
              </a:spcBef>
              <a:spcAft>
                <a:spcPts val="1000"/>
              </a:spcAft>
            </a:pPr>
            <a:endParaRPr lang="en-CA" altLang="en-US" dirty="0">
              <a:latin typeface="Raleway" pitchFamily="2" charset="0"/>
              <a:cs typeface="Arial" panose="020B0604020202020204" pitchFamily="34" charset="0"/>
            </a:endParaRPr>
          </a:p>
          <a:p>
            <a:pPr eaLnBrk="1" hangingPunct="1">
              <a:lnSpc>
                <a:spcPct val="115000"/>
              </a:lnSpc>
              <a:spcBef>
                <a:spcPct val="0"/>
              </a:spcBef>
              <a:spcAft>
                <a:spcPts val="1000"/>
              </a:spcAft>
            </a:pPr>
            <a:endParaRPr lang="en-CA" altLang="en-US" dirty="0">
              <a:latin typeface="Raleway" pitchFamily="2" charset="0"/>
              <a:cs typeface="Arial" panose="020B0604020202020204" pitchFamily="34" charset="0"/>
            </a:endParaRPr>
          </a:p>
        </p:txBody>
      </p:sp>
      <p:sp>
        <p:nvSpPr>
          <p:cNvPr id="7" name="Content Placeholder 3">
            <a:extLst>
              <a:ext uri="{FF2B5EF4-FFF2-40B4-BE49-F238E27FC236}">
                <a16:creationId xmlns:a16="http://schemas.microsoft.com/office/drawing/2014/main" id="{CCF2FD6A-3202-FED9-BBB8-A7E16C76AE22}"/>
              </a:ext>
            </a:extLst>
          </p:cNvPr>
          <p:cNvSpPr txBox="1">
            <a:spLocks/>
          </p:cNvSpPr>
          <p:nvPr/>
        </p:nvSpPr>
        <p:spPr>
          <a:xfrm>
            <a:off x="8145463" y="1514475"/>
            <a:ext cx="3803650" cy="3108325"/>
          </a:xfrm>
          <a:prstGeom prst="rect">
            <a:avLst/>
          </a:prstGeom>
          <a:solidFill>
            <a:schemeClr val="accent2">
              <a:lumMod val="20000"/>
              <a:lumOff val="80000"/>
            </a:schemeClr>
          </a:solidFill>
          <a:ln>
            <a:noFill/>
          </a:ln>
          <a:effectLst>
            <a:outerShdw blurRad="50800" dist="38100" dir="2700000" algn="tl" rotWithShape="0">
              <a:prstClr val="black">
                <a:alpha val="40000"/>
              </a:prstClr>
            </a:outerShdw>
          </a:effectLst>
        </p:spPr>
        <p:style>
          <a:lnRef idx="1">
            <a:schemeClr val="accent2"/>
          </a:lnRef>
          <a:fillRef idx="2">
            <a:schemeClr val="accent2"/>
          </a:fillRef>
          <a:effectRef idx="1">
            <a:schemeClr val="accent2"/>
          </a:effectRef>
          <a:fontRef idx="minor">
            <a:schemeClr val="dk1"/>
          </a:fontRef>
        </p:style>
        <p:txBody>
          <a:bodyPr>
            <a:normAutofit fontScale="70000" lnSpcReduction="20000"/>
          </a:bodyPr>
          <a:lstStyle>
            <a:lvl1pPr marL="0" indent="0" algn="l" defTabSz="914400" rtl="0" eaLnBrk="1" latinLnBrk="0" hangingPunct="1">
              <a:lnSpc>
                <a:spcPct val="90000"/>
              </a:lnSpc>
              <a:spcBef>
                <a:spcPts val="1000"/>
              </a:spcBef>
              <a:buClr>
                <a:schemeClr val="accent2"/>
              </a:buClr>
              <a:buSzPct val="75000"/>
              <a:buFont typeface="Arial" panose="020B0604020202020204" pitchFamily="34" charset="0"/>
              <a:buNone/>
              <a:defRPr sz="1800" kern="1200">
                <a:solidFill>
                  <a:schemeClr val="dk1"/>
                </a:solidFill>
                <a:latin typeface="Raleway" panose="00000500000000000000" pitchFamily="50" charset="0"/>
                <a:ea typeface="+mn-ea"/>
                <a:cs typeface="+mn-cs"/>
              </a:defRPr>
            </a:lvl1pPr>
            <a:lvl2pPr marL="685800" indent="-228600" algn="l" defTabSz="914400" rtl="0" eaLnBrk="1" latinLnBrk="0" hangingPunct="1">
              <a:lnSpc>
                <a:spcPct val="90000"/>
              </a:lnSpc>
              <a:spcBef>
                <a:spcPts val="500"/>
              </a:spcBef>
              <a:buClr>
                <a:schemeClr val="accent2"/>
              </a:buClr>
              <a:buSzPct val="75000"/>
              <a:buFont typeface="Arial" panose="020B0604020202020204" pitchFamily="34" charset="0"/>
              <a:buChar char="•"/>
              <a:defRPr sz="1800" kern="1200">
                <a:solidFill>
                  <a:schemeClr val="dk1"/>
                </a:solidFill>
                <a:latin typeface="Raleway" panose="00000500000000000000" pitchFamily="50" charset="0"/>
                <a:ea typeface="+mn-ea"/>
                <a:cs typeface="+mn-cs"/>
              </a:defRPr>
            </a:lvl2pPr>
            <a:lvl3pPr marL="1143000" indent="-228600" algn="l" defTabSz="914400" rtl="0" eaLnBrk="1" latinLnBrk="0" hangingPunct="1">
              <a:lnSpc>
                <a:spcPct val="90000"/>
              </a:lnSpc>
              <a:spcBef>
                <a:spcPts val="500"/>
              </a:spcBef>
              <a:buClr>
                <a:schemeClr val="accent2"/>
              </a:buClr>
              <a:buSzPct val="75000"/>
              <a:buFont typeface="Arial" panose="020B0604020202020204" pitchFamily="34" charset="0"/>
              <a:buChar char="•"/>
              <a:defRPr sz="1800" kern="1200">
                <a:solidFill>
                  <a:schemeClr val="dk1"/>
                </a:solidFill>
                <a:latin typeface="Raleway" panose="00000500000000000000" pitchFamily="50" charset="0"/>
                <a:ea typeface="+mn-ea"/>
                <a:cs typeface="+mn-cs"/>
              </a:defRPr>
            </a:lvl3pPr>
            <a:lvl4pPr marL="1600200" indent="-228600" algn="l" defTabSz="914400" rtl="0" eaLnBrk="1" latinLnBrk="0" hangingPunct="1">
              <a:lnSpc>
                <a:spcPct val="90000"/>
              </a:lnSpc>
              <a:spcBef>
                <a:spcPts val="500"/>
              </a:spcBef>
              <a:buClr>
                <a:schemeClr val="accent2"/>
              </a:buClr>
              <a:buSzPct val="75000"/>
              <a:buFont typeface="Arial" panose="020B0604020202020204" pitchFamily="34" charset="0"/>
              <a:buChar char="•"/>
              <a:defRPr sz="1800" kern="1200">
                <a:solidFill>
                  <a:schemeClr val="dk1"/>
                </a:solidFill>
                <a:latin typeface="Raleway" panose="00000500000000000000" pitchFamily="50" charset="0"/>
                <a:ea typeface="+mn-ea"/>
                <a:cs typeface="+mn-cs"/>
              </a:defRPr>
            </a:lvl4pPr>
            <a:lvl5pPr marL="2057400" indent="-228600" algn="l" defTabSz="914400" rtl="0" eaLnBrk="1" latinLnBrk="0" hangingPunct="1">
              <a:lnSpc>
                <a:spcPct val="90000"/>
              </a:lnSpc>
              <a:spcBef>
                <a:spcPts val="500"/>
              </a:spcBef>
              <a:buClr>
                <a:schemeClr val="accent2"/>
              </a:buClr>
              <a:buSzPct val="75000"/>
              <a:buFont typeface="Arial" panose="020B0604020202020204" pitchFamily="34" charset="0"/>
              <a:buChar char="•"/>
              <a:defRPr sz="1800" kern="1200">
                <a:solidFill>
                  <a:schemeClr val="dk1"/>
                </a:solidFill>
                <a:latin typeface="Raleway" panose="00000500000000000000" pitchFamily="50"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9pPr>
          </a:lstStyle>
          <a:p>
            <a:pPr fontAlgn="auto">
              <a:lnSpc>
                <a:spcPct val="120000"/>
              </a:lnSpc>
              <a:spcBef>
                <a:spcPts val="0"/>
              </a:spcBef>
              <a:spcAft>
                <a:spcPts val="0"/>
              </a:spcAft>
              <a:defRPr/>
            </a:pPr>
            <a:r>
              <a:rPr lang="en-US" sz="2600" b="1" dirty="0">
                <a:latin typeface="Raleway" pitchFamily="2" charset="0"/>
                <a:ea typeface="Arial" panose="020B0604020202020204" pitchFamily="34" charset="0"/>
              </a:rPr>
              <a:t>Task Force</a:t>
            </a:r>
            <a:endParaRPr lang="en-US" sz="2600" dirty="0">
              <a:latin typeface="Raleway" pitchFamily="2" charset="0"/>
              <a:ea typeface="Arial" panose="020B0604020202020204" pitchFamily="34" charset="0"/>
            </a:endParaRPr>
          </a:p>
          <a:p>
            <a:pPr fontAlgn="auto">
              <a:lnSpc>
                <a:spcPct val="120000"/>
              </a:lnSpc>
              <a:spcBef>
                <a:spcPts val="0"/>
              </a:spcBef>
              <a:spcAft>
                <a:spcPts val="0"/>
              </a:spcAft>
              <a:defRPr/>
            </a:pPr>
            <a:r>
              <a:rPr lang="en-US" sz="2600" dirty="0">
                <a:latin typeface="Raleway" pitchFamily="2" charset="0"/>
                <a:ea typeface="Arial" panose="020B0604020202020204" pitchFamily="34" charset="0"/>
              </a:rPr>
              <a:t>A mixed-resource team assembled for a specific purpose with common communications under a Leader.  </a:t>
            </a:r>
          </a:p>
          <a:p>
            <a:pPr fontAlgn="auto">
              <a:lnSpc>
                <a:spcPct val="120000"/>
              </a:lnSpc>
              <a:spcBef>
                <a:spcPts val="0"/>
              </a:spcBef>
              <a:spcAft>
                <a:spcPts val="0"/>
              </a:spcAft>
              <a:defRPr/>
            </a:pPr>
            <a:endParaRPr lang="en-US" sz="2600" b="1" dirty="0">
              <a:latin typeface="Raleway" pitchFamily="2" charset="0"/>
              <a:ea typeface="Arial" panose="020B0604020202020204" pitchFamily="34" charset="0"/>
            </a:endParaRPr>
          </a:p>
          <a:p>
            <a:pPr fontAlgn="auto">
              <a:lnSpc>
                <a:spcPct val="120000"/>
              </a:lnSpc>
              <a:spcBef>
                <a:spcPts val="0"/>
              </a:spcBef>
              <a:spcAft>
                <a:spcPts val="0"/>
              </a:spcAft>
              <a:defRPr/>
            </a:pPr>
            <a:r>
              <a:rPr lang="en-US" sz="2600" b="1" dirty="0">
                <a:latin typeface="Raleway" pitchFamily="2" charset="0"/>
                <a:ea typeface="Arial" panose="020B0604020202020204" pitchFamily="34" charset="0"/>
              </a:rPr>
              <a:t>Group</a:t>
            </a:r>
            <a:endParaRPr lang="en-US" sz="2600" dirty="0">
              <a:latin typeface="Raleway" pitchFamily="2" charset="0"/>
              <a:ea typeface="Arial" panose="020B0604020202020204" pitchFamily="34" charset="0"/>
            </a:endParaRPr>
          </a:p>
          <a:p>
            <a:pPr fontAlgn="auto">
              <a:lnSpc>
                <a:spcPct val="120000"/>
              </a:lnSpc>
              <a:spcBef>
                <a:spcPts val="0"/>
              </a:spcBef>
              <a:spcAft>
                <a:spcPts val="0"/>
              </a:spcAft>
              <a:defRPr/>
            </a:pPr>
            <a:r>
              <a:rPr lang="en-US" sz="2600" dirty="0">
                <a:latin typeface="Raleway" pitchFamily="2" charset="0"/>
                <a:ea typeface="Arial" panose="020B0604020202020204" pitchFamily="34" charset="0"/>
              </a:rPr>
              <a:t>A function-based component within the Operations Section led by a Supervisor.</a:t>
            </a:r>
          </a:p>
          <a:p>
            <a:pPr fontAlgn="auto">
              <a:lnSpc>
                <a:spcPct val="100000"/>
              </a:lnSpc>
              <a:spcBef>
                <a:spcPts val="0"/>
              </a:spcBef>
              <a:spcAft>
                <a:spcPts val="1000"/>
              </a:spcAft>
              <a:defRPr/>
            </a:pPr>
            <a:endParaRPr lang="en-US" dirty="0">
              <a:latin typeface="Raleway" pitchFamily="2" charset="0"/>
              <a:ea typeface="Arial" panose="020B0604020202020204" pitchFamily="34" charset="0"/>
            </a:endParaRPr>
          </a:p>
        </p:txBody>
      </p:sp>
      <p:sp>
        <p:nvSpPr>
          <p:cNvPr id="81925" name="Slide Number Placeholder 4">
            <a:extLst>
              <a:ext uri="{FF2B5EF4-FFF2-40B4-BE49-F238E27FC236}">
                <a16:creationId xmlns:a16="http://schemas.microsoft.com/office/drawing/2014/main" id="{6223D4ED-5F42-94D1-3D29-4832552EC394}"/>
              </a:ext>
            </a:extLst>
          </p:cNvPr>
          <p:cNvSpPr>
            <a:spLocks noGrp="1" noChangeArrowheads="1"/>
          </p:cNvSpPr>
          <p:nvPr>
            <p:ph type="sldNum" sz="quarter" idx="14"/>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lnSpc>
                <a:spcPct val="90000"/>
              </a:lnSpc>
              <a:spcBef>
                <a:spcPts val="1000"/>
              </a:spcBef>
              <a:buClr>
                <a:schemeClr val="accent2"/>
              </a:buClr>
              <a:buSzPct val="75000"/>
              <a:buFont typeface="Arial" panose="020B0604020202020204" pitchFamily="34" charset="0"/>
              <a:defRPr sz="1600">
                <a:solidFill>
                  <a:schemeClr val="tx1"/>
                </a:solidFill>
                <a:latin typeface="Calibri" panose="020F0502020204030204" pitchFamily="34" charset="0"/>
              </a:defRPr>
            </a:lvl1pPr>
            <a:lvl2pPr marL="742950" indent="-28575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2pPr>
            <a:lvl3pPr marL="11430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3pPr>
            <a:lvl4pPr marL="16002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4pPr>
            <a:lvl5pPr marL="20574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9pPr>
          </a:lstStyle>
          <a:p>
            <a:pPr fontAlgn="base">
              <a:lnSpc>
                <a:spcPct val="100000"/>
              </a:lnSpc>
              <a:spcBef>
                <a:spcPct val="0"/>
              </a:spcBef>
              <a:spcAft>
                <a:spcPct val="0"/>
              </a:spcAft>
              <a:buClrTx/>
              <a:buSzTx/>
              <a:buFontTx/>
              <a:buNone/>
            </a:pPr>
            <a:fld id="{6608F532-709F-4131-9EAA-09FFE55BED8C}" type="slidenum">
              <a:rPr lang="en-US" altLang="en-US" sz="1200" smtClean="0">
                <a:latin typeface="Raleway" pitchFamily="2" charset="0"/>
              </a:rPr>
              <a:pPr fontAlgn="base">
                <a:lnSpc>
                  <a:spcPct val="100000"/>
                </a:lnSpc>
                <a:spcBef>
                  <a:spcPct val="0"/>
                </a:spcBef>
                <a:spcAft>
                  <a:spcPct val="0"/>
                </a:spcAft>
                <a:buClrTx/>
                <a:buSzTx/>
                <a:buFontTx/>
                <a:buNone/>
              </a:pPr>
              <a:t>49</a:t>
            </a:fld>
            <a:endParaRPr lang="en-US" altLang="en-US" sz="1200">
              <a:latin typeface="Raleway" pitchFamily="2" charset="0"/>
            </a:endParaRPr>
          </a:p>
        </p:txBody>
      </p:sp>
      <p:sp>
        <p:nvSpPr>
          <p:cNvPr id="81926" name="Footer Placeholder 5">
            <a:extLst>
              <a:ext uri="{FF2B5EF4-FFF2-40B4-BE49-F238E27FC236}">
                <a16:creationId xmlns:a16="http://schemas.microsoft.com/office/drawing/2014/main" id="{36ECCEB3-0AEF-B477-2AD2-36AAE0EB2E3B}"/>
              </a:ext>
            </a:extLst>
          </p:cNvPr>
          <p:cNvSpPr>
            <a:spLocks noGrp="1" noChangeArrowheads="1"/>
          </p:cNvSpPr>
          <p:nvPr>
            <p:ph type="ftr" sz="quarter" idx="1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0" compatLnSpc="1">
            <a:prstTxWarp prst="textNoShape">
              <a:avLst/>
            </a:prstTxWarp>
          </a:bodyPr>
          <a:lstStyle>
            <a:lvl1pPr>
              <a:lnSpc>
                <a:spcPct val="90000"/>
              </a:lnSpc>
              <a:spcBef>
                <a:spcPts val="1000"/>
              </a:spcBef>
              <a:buClr>
                <a:schemeClr val="accent2"/>
              </a:buClr>
              <a:buSzPct val="75000"/>
              <a:buFont typeface="Arial" panose="020B0604020202020204" pitchFamily="34" charset="0"/>
              <a:defRPr sz="1600">
                <a:solidFill>
                  <a:schemeClr val="tx1"/>
                </a:solidFill>
                <a:latin typeface="Calibri" panose="020F0502020204030204" pitchFamily="34" charset="0"/>
              </a:defRPr>
            </a:lvl1pPr>
            <a:lvl2pPr marL="742950" indent="-28575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2pPr>
            <a:lvl3pPr marL="11430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3pPr>
            <a:lvl4pPr marL="16002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4pPr>
            <a:lvl5pPr marL="20574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9pPr>
          </a:lstStyle>
          <a:p>
            <a:pPr fontAlgn="base">
              <a:lnSpc>
                <a:spcPct val="100000"/>
              </a:lnSpc>
              <a:spcBef>
                <a:spcPct val="0"/>
              </a:spcBef>
              <a:spcAft>
                <a:spcPct val="0"/>
              </a:spcAft>
              <a:buClrTx/>
              <a:buSzTx/>
              <a:buFontTx/>
              <a:buNone/>
            </a:pPr>
            <a:r>
              <a:rPr lang="en-US" altLang="en-US" sz="1200">
                <a:latin typeface="Raleway" pitchFamily="2" charset="0"/>
              </a:rPr>
              <a:t>Module 3</a:t>
            </a:r>
          </a:p>
        </p:txBody>
      </p:sp>
    </p:spTree>
    <p:custDataLst>
      <p:tags r:id="rId1"/>
    </p:custData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
            <a:extLst>
              <a:ext uri="{FF2B5EF4-FFF2-40B4-BE49-F238E27FC236}">
                <a16:creationId xmlns:a16="http://schemas.microsoft.com/office/drawing/2014/main" id="{36FE7F0A-1B5F-BBBA-A443-B4199A8ED83E}"/>
              </a:ext>
            </a:extLst>
          </p:cNvPr>
          <p:cNvSpPr>
            <a:spLocks noGrp="1"/>
          </p:cNvSpPr>
          <p:nvPr>
            <p:ph type="title" idx="4294967295"/>
          </p:nvPr>
        </p:nvSpPr>
        <p:spPr>
          <a:xfrm>
            <a:off x="400050" y="473075"/>
            <a:ext cx="11274425" cy="700088"/>
          </a:xfrm>
        </p:spPr>
        <p:txBody>
          <a:bodyPr rtlCol="0">
            <a:normAutofit/>
          </a:bodyPr>
          <a:lstStyle/>
          <a:p>
            <a:pPr eaLnBrk="1" fontAlgn="auto" hangingPunct="1">
              <a:spcAft>
                <a:spcPts val="0"/>
              </a:spcAft>
              <a:defRPr/>
            </a:pPr>
            <a:r>
              <a:rPr lang="en-CA" sz="3600">
                <a:effectLst>
                  <a:outerShdw blurRad="38100" dist="38100" dir="2700000" algn="tl">
                    <a:srgbClr val="000000">
                      <a:alpha val="43137"/>
                    </a:srgbClr>
                  </a:outerShdw>
                </a:effectLst>
                <a:latin typeface="Raleway" pitchFamily="2" charset="0"/>
              </a:rPr>
              <a:t>Module 1</a:t>
            </a:r>
          </a:p>
        </p:txBody>
      </p:sp>
      <p:sp>
        <p:nvSpPr>
          <p:cNvPr id="8" name="Content Placeholder 2">
            <a:extLst>
              <a:ext uri="{FF2B5EF4-FFF2-40B4-BE49-F238E27FC236}">
                <a16:creationId xmlns:a16="http://schemas.microsoft.com/office/drawing/2014/main" id="{2CE6521A-8C89-AFB0-6A7E-B354B4F8CEC4}"/>
              </a:ext>
            </a:extLst>
          </p:cNvPr>
          <p:cNvSpPr txBox="1">
            <a:spLocks/>
          </p:cNvSpPr>
          <p:nvPr/>
        </p:nvSpPr>
        <p:spPr>
          <a:xfrm>
            <a:off x="400050" y="1046163"/>
            <a:ext cx="2900363" cy="558800"/>
          </a:xfrm>
          <a:prstGeom prst="rect">
            <a:avLst/>
          </a:prstGeom>
        </p:spPr>
        <p:txBody>
          <a:bodyPr>
            <a:normAutofit/>
          </a:bodyPr>
          <a:lstStyle>
            <a:lvl1pPr marL="0" indent="0" algn="l" defTabSz="914400" rtl="0" eaLnBrk="1" latinLnBrk="0" hangingPunct="1">
              <a:lnSpc>
                <a:spcPct val="90000"/>
              </a:lnSpc>
              <a:spcBef>
                <a:spcPts val="1000"/>
              </a:spcBef>
              <a:buClr>
                <a:schemeClr val="accent2"/>
              </a:buClr>
              <a:buSzPct val="75000"/>
              <a:buFont typeface="Arial" panose="020B0604020202020204" pitchFamily="34" charset="0"/>
              <a:buNone/>
              <a:defRPr sz="2400" kern="1200">
                <a:solidFill>
                  <a:schemeClr val="bg1"/>
                </a:solidFill>
                <a:latin typeface="Raleway" panose="00000500000000000000" pitchFamily="50" charset="0"/>
                <a:ea typeface="+mn-ea"/>
                <a:cs typeface="+mn-cs"/>
              </a:defRPr>
            </a:lvl1pPr>
            <a:lvl2pPr marL="457200" indent="0" algn="l" defTabSz="914400" rtl="0" eaLnBrk="1" latinLnBrk="0" hangingPunct="1">
              <a:lnSpc>
                <a:spcPct val="90000"/>
              </a:lnSpc>
              <a:spcBef>
                <a:spcPts val="500"/>
              </a:spcBef>
              <a:buClr>
                <a:schemeClr val="accent2"/>
              </a:buClr>
              <a:buSzPct val="75000"/>
              <a:buFont typeface="Arial" panose="020B0604020202020204" pitchFamily="34" charset="0"/>
              <a:buNone/>
              <a:defRPr sz="2000" kern="1200">
                <a:solidFill>
                  <a:schemeClr val="tx1">
                    <a:tint val="75000"/>
                  </a:schemeClr>
                </a:solidFill>
                <a:latin typeface="+mn-lt"/>
                <a:ea typeface="+mn-ea"/>
                <a:cs typeface="+mn-cs"/>
              </a:defRPr>
            </a:lvl2pPr>
            <a:lvl3pPr marL="914400" indent="0" algn="l" defTabSz="914400" rtl="0" eaLnBrk="1" latinLnBrk="0" hangingPunct="1">
              <a:lnSpc>
                <a:spcPct val="90000"/>
              </a:lnSpc>
              <a:spcBef>
                <a:spcPts val="500"/>
              </a:spcBef>
              <a:buClr>
                <a:schemeClr val="accent2"/>
              </a:buClr>
              <a:buSzPct val="75000"/>
              <a:buFont typeface="Arial" panose="020B0604020202020204" pitchFamily="34" charset="0"/>
              <a:buNone/>
              <a:defRPr sz="1800" kern="1200">
                <a:solidFill>
                  <a:schemeClr val="tx1">
                    <a:tint val="75000"/>
                  </a:schemeClr>
                </a:solidFill>
                <a:latin typeface="+mn-lt"/>
                <a:ea typeface="+mn-ea"/>
                <a:cs typeface="+mn-cs"/>
              </a:defRPr>
            </a:lvl3pPr>
            <a:lvl4pPr marL="1371600" indent="0" algn="l" defTabSz="914400" rtl="0" eaLnBrk="1" latinLnBrk="0" hangingPunct="1">
              <a:lnSpc>
                <a:spcPct val="90000"/>
              </a:lnSpc>
              <a:spcBef>
                <a:spcPts val="500"/>
              </a:spcBef>
              <a:buClr>
                <a:schemeClr val="accent2"/>
              </a:buClr>
              <a:buSzPct val="75000"/>
              <a:buFont typeface="Arial" panose="020B0604020202020204" pitchFamily="34" charset="0"/>
              <a:buNone/>
              <a:defRPr sz="1600" kern="1200">
                <a:solidFill>
                  <a:schemeClr val="tx1">
                    <a:tint val="75000"/>
                  </a:schemeClr>
                </a:solidFill>
                <a:latin typeface="+mn-lt"/>
                <a:ea typeface="+mn-ea"/>
                <a:cs typeface="+mn-cs"/>
              </a:defRPr>
            </a:lvl4pPr>
            <a:lvl5pPr marL="1828800" indent="0" algn="l" defTabSz="914400" rtl="0" eaLnBrk="1" latinLnBrk="0" hangingPunct="1">
              <a:lnSpc>
                <a:spcPct val="90000"/>
              </a:lnSpc>
              <a:spcBef>
                <a:spcPts val="500"/>
              </a:spcBef>
              <a:buClr>
                <a:schemeClr val="accent2"/>
              </a:buClr>
              <a:buSzPct val="75000"/>
              <a:buFont typeface="Arial" panose="020B0604020202020204" pitchFamily="34" charset="0"/>
              <a:buNone/>
              <a:defRPr sz="1600" kern="1200">
                <a:solidFill>
                  <a:schemeClr val="tx1">
                    <a:tint val="75000"/>
                  </a:schemeClr>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pPr fontAlgn="auto">
              <a:spcAft>
                <a:spcPts val="0"/>
              </a:spcAft>
              <a:defRPr/>
            </a:pPr>
            <a:r>
              <a:rPr lang="en-US" b="1">
                <a:solidFill>
                  <a:schemeClr val="tx1"/>
                </a:solidFill>
                <a:effectLst>
                  <a:outerShdw blurRad="38100" dist="38100" dir="2700000" algn="tl">
                    <a:srgbClr val="000000">
                      <a:alpha val="43137"/>
                    </a:srgbClr>
                  </a:outerShdw>
                </a:effectLst>
                <a:latin typeface="Raleway" pitchFamily="2" charset="0"/>
              </a:rPr>
              <a:t>IMS Overview</a:t>
            </a:r>
          </a:p>
        </p:txBody>
      </p:sp>
      <p:sp>
        <p:nvSpPr>
          <p:cNvPr id="7" name="Content Placeholder 2">
            <a:extLst>
              <a:ext uri="{FF2B5EF4-FFF2-40B4-BE49-F238E27FC236}">
                <a16:creationId xmlns:a16="http://schemas.microsoft.com/office/drawing/2014/main" id="{38E4D33E-9970-9ACB-DDB4-97710B736CA0}"/>
              </a:ext>
            </a:extLst>
          </p:cNvPr>
          <p:cNvSpPr txBox="1">
            <a:spLocks/>
          </p:cNvSpPr>
          <p:nvPr/>
        </p:nvSpPr>
        <p:spPr>
          <a:xfrm>
            <a:off x="463550" y="2476500"/>
            <a:ext cx="11212513" cy="3122613"/>
          </a:xfrm>
          <a:prstGeom prst="rect">
            <a:avLst/>
          </a:prstGeom>
        </p:spPr>
        <p:txBody>
          <a:bodyPr>
            <a:normAutofit fontScale="92500" lnSpcReduction="20000"/>
          </a:bodyPr>
          <a:lstStyle>
            <a:lvl1pPr marL="0" indent="0" algn="l" defTabSz="914400" rtl="0" eaLnBrk="1" latinLnBrk="0" hangingPunct="1">
              <a:lnSpc>
                <a:spcPct val="90000"/>
              </a:lnSpc>
              <a:spcBef>
                <a:spcPts val="1000"/>
              </a:spcBef>
              <a:buClr>
                <a:schemeClr val="accent2"/>
              </a:buClr>
              <a:buSzPct val="75000"/>
              <a:buFont typeface="Arial" panose="020B0604020202020204" pitchFamily="34" charset="0"/>
              <a:buNone/>
              <a:defRPr sz="2400" kern="1200">
                <a:solidFill>
                  <a:schemeClr val="bg1"/>
                </a:solidFill>
                <a:latin typeface="Raleway" panose="00000500000000000000" pitchFamily="50" charset="0"/>
                <a:ea typeface="+mn-ea"/>
                <a:cs typeface="+mn-cs"/>
              </a:defRPr>
            </a:lvl1pPr>
            <a:lvl2pPr marL="457200" indent="0" algn="l" defTabSz="914400" rtl="0" eaLnBrk="1" latinLnBrk="0" hangingPunct="1">
              <a:lnSpc>
                <a:spcPct val="90000"/>
              </a:lnSpc>
              <a:spcBef>
                <a:spcPts val="500"/>
              </a:spcBef>
              <a:buClr>
                <a:schemeClr val="accent2"/>
              </a:buClr>
              <a:buSzPct val="75000"/>
              <a:buFont typeface="Arial" panose="020B0604020202020204" pitchFamily="34" charset="0"/>
              <a:buNone/>
              <a:defRPr sz="2000" kern="1200">
                <a:solidFill>
                  <a:schemeClr val="tx1">
                    <a:tint val="75000"/>
                  </a:schemeClr>
                </a:solidFill>
                <a:latin typeface="+mn-lt"/>
                <a:ea typeface="+mn-ea"/>
                <a:cs typeface="+mn-cs"/>
              </a:defRPr>
            </a:lvl2pPr>
            <a:lvl3pPr marL="914400" indent="0" algn="l" defTabSz="914400" rtl="0" eaLnBrk="1" latinLnBrk="0" hangingPunct="1">
              <a:lnSpc>
                <a:spcPct val="90000"/>
              </a:lnSpc>
              <a:spcBef>
                <a:spcPts val="500"/>
              </a:spcBef>
              <a:buClr>
                <a:schemeClr val="accent2"/>
              </a:buClr>
              <a:buSzPct val="75000"/>
              <a:buFont typeface="Arial" panose="020B0604020202020204" pitchFamily="34" charset="0"/>
              <a:buNone/>
              <a:defRPr sz="1800" kern="1200">
                <a:solidFill>
                  <a:schemeClr val="tx1">
                    <a:tint val="75000"/>
                  </a:schemeClr>
                </a:solidFill>
                <a:latin typeface="+mn-lt"/>
                <a:ea typeface="+mn-ea"/>
                <a:cs typeface="+mn-cs"/>
              </a:defRPr>
            </a:lvl3pPr>
            <a:lvl4pPr marL="1371600" indent="0" algn="l" defTabSz="914400" rtl="0" eaLnBrk="1" latinLnBrk="0" hangingPunct="1">
              <a:lnSpc>
                <a:spcPct val="90000"/>
              </a:lnSpc>
              <a:spcBef>
                <a:spcPts val="500"/>
              </a:spcBef>
              <a:buClr>
                <a:schemeClr val="accent2"/>
              </a:buClr>
              <a:buSzPct val="75000"/>
              <a:buFont typeface="Arial" panose="020B0604020202020204" pitchFamily="34" charset="0"/>
              <a:buNone/>
              <a:defRPr sz="1600" kern="1200">
                <a:solidFill>
                  <a:schemeClr val="tx1">
                    <a:tint val="75000"/>
                  </a:schemeClr>
                </a:solidFill>
                <a:latin typeface="+mn-lt"/>
                <a:ea typeface="+mn-ea"/>
                <a:cs typeface="+mn-cs"/>
              </a:defRPr>
            </a:lvl4pPr>
            <a:lvl5pPr marL="1828800" indent="0" algn="l" defTabSz="914400" rtl="0" eaLnBrk="1" latinLnBrk="0" hangingPunct="1">
              <a:lnSpc>
                <a:spcPct val="90000"/>
              </a:lnSpc>
              <a:spcBef>
                <a:spcPts val="500"/>
              </a:spcBef>
              <a:buClr>
                <a:schemeClr val="accent2"/>
              </a:buClr>
              <a:buSzPct val="75000"/>
              <a:buFont typeface="Arial" panose="020B0604020202020204" pitchFamily="34" charset="0"/>
              <a:buNone/>
              <a:defRPr sz="1600" kern="1200">
                <a:solidFill>
                  <a:schemeClr val="tx1">
                    <a:tint val="75000"/>
                  </a:schemeClr>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pPr fontAlgn="auto">
              <a:spcAft>
                <a:spcPts val="0"/>
              </a:spcAft>
              <a:defRPr/>
            </a:pPr>
            <a:r>
              <a:rPr lang="en-US" b="1">
                <a:solidFill>
                  <a:schemeClr val="tx1">
                    <a:lumMod val="85000"/>
                    <a:lumOff val="15000"/>
                  </a:schemeClr>
                </a:solidFill>
                <a:effectLst>
                  <a:outerShdw blurRad="38100" dist="38100" dir="2700000" algn="tl">
                    <a:srgbClr val="000000">
                      <a:alpha val="43137"/>
                    </a:srgbClr>
                  </a:outerShdw>
                </a:effectLst>
                <a:latin typeface="Raleway" pitchFamily="2" charset="0"/>
                <a:cs typeface="Times New Roman"/>
              </a:rPr>
              <a:t>Module overview</a:t>
            </a:r>
          </a:p>
          <a:p>
            <a:pPr marL="342900" indent="-342900" fontAlgn="auto">
              <a:spcAft>
                <a:spcPts val="0"/>
              </a:spcAft>
              <a:buFont typeface="Arial" panose="020B0604020202020204" pitchFamily="34" charset="0"/>
              <a:buChar char="•"/>
              <a:defRPr/>
            </a:pPr>
            <a:r>
              <a:rPr lang="en-US">
                <a:solidFill>
                  <a:schemeClr val="tx1">
                    <a:lumMod val="85000"/>
                    <a:lumOff val="15000"/>
                  </a:schemeClr>
                </a:solidFill>
                <a:latin typeface="Raleway" pitchFamily="2" charset="0"/>
                <a:cs typeface="Times New Roman"/>
              </a:rPr>
              <a:t>This module provides an overview of Ontario's Incident Management System (IMS), including its background, benefits, usage and relation to other incident response systems.</a:t>
            </a:r>
          </a:p>
          <a:p>
            <a:pPr fontAlgn="auto">
              <a:spcAft>
                <a:spcPts val="0"/>
              </a:spcAft>
              <a:defRPr/>
            </a:pPr>
            <a:endParaRPr lang="en-US">
              <a:solidFill>
                <a:schemeClr val="tx1">
                  <a:lumMod val="85000"/>
                  <a:lumOff val="15000"/>
                </a:schemeClr>
              </a:solidFill>
              <a:latin typeface="Raleway" pitchFamily="2" charset="0"/>
              <a:cs typeface="Times New Roman"/>
            </a:endParaRPr>
          </a:p>
          <a:p>
            <a:pPr fontAlgn="auto">
              <a:spcAft>
                <a:spcPts val="0"/>
              </a:spcAft>
              <a:defRPr/>
            </a:pPr>
            <a:r>
              <a:rPr lang="en-US" b="1">
                <a:solidFill>
                  <a:schemeClr val="tx1">
                    <a:lumMod val="85000"/>
                    <a:lumOff val="15000"/>
                  </a:schemeClr>
                </a:solidFill>
                <a:effectLst>
                  <a:outerShdw blurRad="38100" dist="38100" dir="2700000" algn="tl">
                    <a:srgbClr val="000000">
                      <a:alpha val="43137"/>
                    </a:srgbClr>
                  </a:outerShdw>
                </a:effectLst>
                <a:latin typeface="Raleway" pitchFamily="2" charset="0"/>
                <a:cs typeface="Times New Roman"/>
              </a:rPr>
              <a:t>Learning objectives</a:t>
            </a:r>
          </a:p>
          <a:p>
            <a:pPr fontAlgn="auto">
              <a:spcAft>
                <a:spcPts val="0"/>
              </a:spcAft>
              <a:defRPr/>
            </a:pPr>
            <a:r>
              <a:rPr lang="en-US">
                <a:solidFill>
                  <a:schemeClr val="tx1">
                    <a:lumMod val="85000"/>
                    <a:lumOff val="15000"/>
                  </a:schemeClr>
                </a:solidFill>
                <a:latin typeface="Raleway" pitchFamily="2" charset="0"/>
                <a:cs typeface="Times New Roman"/>
              </a:rPr>
              <a:t>At the end of this module, learners will be able to:</a:t>
            </a:r>
          </a:p>
          <a:p>
            <a:pPr marL="342900" indent="-342900" fontAlgn="auto">
              <a:spcAft>
                <a:spcPts val="0"/>
              </a:spcAft>
              <a:buFont typeface="Arial" panose="020B0604020202020204" pitchFamily="34" charset="0"/>
              <a:buChar char="•"/>
              <a:defRPr/>
            </a:pPr>
            <a:r>
              <a:rPr lang="en-CA">
                <a:solidFill>
                  <a:schemeClr val="tx1">
                    <a:lumMod val="85000"/>
                    <a:lumOff val="15000"/>
                  </a:schemeClr>
                </a:solidFill>
                <a:latin typeface="Raleway" pitchFamily="2" charset="0"/>
                <a:cs typeface="Times New Roman"/>
              </a:rPr>
              <a:t>Define Ontario’s IMS and outline its benefits. </a:t>
            </a:r>
          </a:p>
          <a:p>
            <a:pPr marL="342900" indent="-342900" fontAlgn="auto">
              <a:spcAft>
                <a:spcPts val="0"/>
              </a:spcAft>
              <a:buFont typeface="Arial" panose="020B0604020202020204" pitchFamily="34" charset="0"/>
              <a:buChar char="•"/>
              <a:defRPr/>
            </a:pPr>
            <a:r>
              <a:rPr lang="en-CA">
                <a:solidFill>
                  <a:schemeClr val="tx1">
                    <a:lumMod val="85000"/>
                    <a:lumOff val="15000"/>
                  </a:schemeClr>
                </a:solidFill>
                <a:latin typeface="Raleway" pitchFamily="2" charset="0"/>
                <a:cs typeface="Times New Roman"/>
              </a:rPr>
              <a:t>Recall the origins of Ontario’s IMS, when it can be used, and who can use it.</a:t>
            </a:r>
          </a:p>
        </p:txBody>
      </p:sp>
      <p:sp>
        <p:nvSpPr>
          <p:cNvPr id="18437" name="Slide Number Placeholder 2">
            <a:extLst>
              <a:ext uri="{FF2B5EF4-FFF2-40B4-BE49-F238E27FC236}">
                <a16:creationId xmlns:a16="http://schemas.microsoft.com/office/drawing/2014/main" id="{1C4B5B59-7497-A235-2DF1-95591CD3798C}"/>
              </a:ext>
            </a:extLst>
          </p:cNvPr>
          <p:cNvSpPr>
            <a:spLocks noGrp="1" noChangeArrowheads="1"/>
          </p:cNvSpPr>
          <p:nvPr>
            <p:ph type="sldNum" sz="quarter" idx="1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lnSpc>
                <a:spcPct val="90000"/>
              </a:lnSpc>
              <a:spcBef>
                <a:spcPts val="1000"/>
              </a:spcBef>
              <a:buClr>
                <a:schemeClr val="accent2"/>
              </a:buClr>
              <a:buSzPct val="75000"/>
              <a:buFont typeface="Arial" panose="020B0604020202020204" pitchFamily="34" charset="0"/>
              <a:defRPr sz="1600">
                <a:solidFill>
                  <a:schemeClr val="tx1"/>
                </a:solidFill>
                <a:latin typeface="Calibri" panose="020F0502020204030204" pitchFamily="34" charset="0"/>
              </a:defRPr>
            </a:lvl1pPr>
            <a:lvl2pPr marL="742950" indent="-28575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2pPr>
            <a:lvl3pPr marL="11430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3pPr>
            <a:lvl4pPr marL="16002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4pPr>
            <a:lvl5pPr marL="20574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9pPr>
          </a:lstStyle>
          <a:p>
            <a:pPr fontAlgn="base">
              <a:lnSpc>
                <a:spcPct val="100000"/>
              </a:lnSpc>
              <a:spcBef>
                <a:spcPct val="0"/>
              </a:spcBef>
              <a:spcAft>
                <a:spcPct val="0"/>
              </a:spcAft>
              <a:buClrTx/>
              <a:buSzTx/>
              <a:buFontTx/>
              <a:buNone/>
            </a:pPr>
            <a:fld id="{CE9B08CA-AA81-4C7A-A90F-D61781B5FBB1}" type="slidenum">
              <a:rPr lang="en-US" altLang="en-US" sz="1200" smtClean="0">
                <a:latin typeface="Raleway" pitchFamily="2" charset="0"/>
              </a:rPr>
              <a:pPr fontAlgn="base">
                <a:lnSpc>
                  <a:spcPct val="100000"/>
                </a:lnSpc>
                <a:spcBef>
                  <a:spcPct val="0"/>
                </a:spcBef>
                <a:spcAft>
                  <a:spcPct val="0"/>
                </a:spcAft>
                <a:buClrTx/>
                <a:buSzTx/>
                <a:buFontTx/>
                <a:buNone/>
              </a:pPr>
              <a:t>5</a:t>
            </a:fld>
            <a:endParaRPr lang="en-US" altLang="en-US" sz="1200">
              <a:latin typeface="Raleway" pitchFamily="2" charset="0"/>
            </a:endParaRPr>
          </a:p>
        </p:txBody>
      </p:sp>
      <p:sp>
        <p:nvSpPr>
          <p:cNvPr id="18438" name="Footer Placeholder 5">
            <a:extLst>
              <a:ext uri="{FF2B5EF4-FFF2-40B4-BE49-F238E27FC236}">
                <a16:creationId xmlns:a16="http://schemas.microsoft.com/office/drawing/2014/main" id="{E354EAE4-1CE0-0492-2F7E-7D08575CBFA1}"/>
              </a:ext>
            </a:extLst>
          </p:cNvPr>
          <p:cNvSpPr>
            <a:spLocks noGrp="1" noChangeArrowheads="1"/>
          </p:cNvSpPr>
          <p:nvPr>
            <p:ph type="ftr" sz="quarter" idx="16"/>
          </p:nvPr>
        </p:nvSpPr>
        <p:spPr bwMode="auto">
          <a:xfrm>
            <a:off x="828675" y="6291263"/>
            <a:ext cx="3357563" cy="3651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0" compatLnSpc="1">
            <a:prstTxWarp prst="textNoShape">
              <a:avLst/>
            </a:prstTxWarp>
          </a:bodyPr>
          <a:lstStyle>
            <a:lvl1pPr>
              <a:lnSpc>
                <a:spcPct val="90000"/>
              </a:lnSpc>
              <a:spcBef>
                <a:spcPts val="1000"/>
              </a:spcBef>
              <a:buClr>
                <a:schemeClr val="accent2"/>
              </a:buClr>
              <a:buSzPct val="75000"/>
              <a:buFont typeface="Arial" panose="020B0604020202020204" pitchFamily="34" charset="0"/>
              <a:defRPr sz="1600">
                <a:solidFill>
                  <a:schemeClr val="tx1"/>
                </a:solidFill>
                <a:latin typeface="Calibri" panose="020F0502020204030204" pitchFamily="34" charset="0"/>
              </a:defRPr>
            </a:lvl1pPr>
            <a:lvl2pPr marL="742950" indent="-28575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2pPr>
            <a:lvl3pPr marL="11430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3pPr>
            <a:lvl4pPr marL="16002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4pPr>
            <a:lvl5pPr marL="20574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9pPr>
          </a:lstStyle>
          <a:p>
            <a:pPr fontAlgn="base">
              <a:lnSpc>
                <a:spcPct val="100000"/>
              </a:lnSpc>
              <a:spcBef>
                <a:spcPct val="0"/>
              </a:spcBef>
              <a:spcAft>
                <a:spcPct val="0"/>
              </a:spcAft>
              <a:buClrTx/>
              <a:buSzTx/>
              <a:buFontTx/>
              <a:buNone/>
            </a:pPr>
            <a:r>
              <a:rPr lang="en-US" altLang="en-US" sz="1200">
                <a:latin typeface="Raleway" pitchFamily="2" charset="0"/>
              </a:rPr>
              <a:t>Module 1</a:t>
            </a:r>
          </a:p>
        </p:txBody>
      </p:sp>
    </p:spTree>
    <p:custDataLst>
      <p:tags r:id="rId1"/>
    </p:custData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2A6A21C-3C66-BEC0-08C6-C8EBB91E3802}"/>
              </a:ext>
            </a:extLst>
          </p:cNvPr>
          <p:cNvSpPr>
            <a:spLocks noGrp="1"/>
          </p:cNvSpPr>
          <p:nvPr>
            <p:ph type="title"/>
          </p:nvPr>
        </p:nvSpPr>
        <p:spPr>
          <a:xfrm>
            <a:off x="461963" y="273050"/>
            <a:ext cx="11274425" cy="865188"/>
          </a:xfrm>
        </p:spPr>
        <p:txBody>
          <a:bodyPr rtlCol="0">
            <a:normAutofit/>
          </a:bodyPr>
          <a:lstStyle/>
          <a:p>
            <a:pPr eaLnBrk="1" fontAlgn="auto" hangingPunct="1">
              <a:spcAft>
                <a:spcPts val="0"/>
              </a:spcAft>
              <a:defRPr/>
            </a:pPr>
            <a:r>
              <a:rPr lang="en-CA"/>
              <a:t>Scenario Stage 2:</a:t>
            </a:r>
            <a:br>
              <a:rPr lang="en-CA"/>
            </a:br>
            <a:r>
              <a:rPr lang="en-CA" sz="2000"/>
              <a:t>Command Staff Appointed</a:t>
            </a:r>
          </a:p>
        </p:txBody>
      </p:sp>
      <p:sp>
        <p:nvSpPr>
          <p:cNvPr id="83971" name="Content Placeholder 3">
            <a:extLst>
              <a:ext uri="{FF2B5EF4-FFF2-40B4-BE49-F238E27FC236}">
                <a16:creationId xmlns:a16="http://schemas.microsoft.com/office/drawing/2014/main" id="{017BE807-F276-143E-84EE-F482621E077C}"/>
              </a:ext>
            </a:extLst>
          </p:cNvPr>
          <p:cNvSpPr>
            <a:spLocks noGrp="1" noChangeArrowheads="1"/>
          </p:cNvSpPr>
          <p:nvPr>
            <p:ph idx="1"/>
          </p:nvPr>
        </p:nvSpPr>
        <p:spPr>
          <a:xfrm>
            <a:off x="463550" y="1360488"/>
            <a:ext cx="5522913" cy="1481137"/>
          </a:xfrm>
        </p:spPr>
        <p:txBody>
          <a:bodyPr/>
          <a:lstStyle/>
          <a:p>
            <a:pPr eaLnBrk="1" hangingPunct="1">
              <a:lnSpc>
                <a:spcPct val="110000"/>
              </a:lnSpc>
              <a:spcBef>
                <a:spcPct val="0"/>
              </a:spcBef>
            </a:pPr>
            <a:r>
              <a:rPr lang="en-CA" altLang="en-US" dirty="0">
                <a:latin typeface="Raleway" pitchFamily="2" charset="0"/>
                <a:cs typeface="Arial" panose="020B0604020202020204" pitchFamily="34" charset="0"/>
              </a:rPr>
              <a:t>In response to the incident becoming more complex, the Unified Command team scales up IMS functions by appointing </a:t>
            </a:r>
            <a:r>
              <a:rPr lang="en-CA" altLang="en-US" b="1" dirty="0">
                <a:latin typeface="Raleway" pitchFamily="2" charset="0"/>
                <a:cs typeface="Arial" panose="020B0604020202020204" pitchFamily="34" charset="0"/>
              </a:rPr>
              <a:t>Coordination</a:t>
            </a:r>
            <a:r>
              <a:rPr lang="en-CA" altLang="en-US" dirty="0">
                <a:latin typeface="Raleway" pitchFamily="2" charset="0"/>
                <a:cs typeface="Arial" panose="020B0604020202020204" pitchFamily="34" charset="0"/>
              </a:rPr>
              <a:t> </a:t>
            </a:r>
            <a:r>
              <a:rPr lang="en-CA" altLang="en-US" b="1" dirty="0">
                <a:latin typeface="Raleway" pitchFamily="2" charset="0"/>
                <a:cs typeface="Arial" panose="020B0604020202020204" pitchFamily="34" charset="0"/>
              </a:rPr>
              <a:t>and</a:t>
            </a:r>
            <a:r>
              <a:rPr lang="en-CA" altLang="en-US" dirty="0">
                <a:latin typeface="Raleway" pitchFamily="2" charset="0"/>
                <a:cs typeface="Arial" panose="020B0604020202020204" pitchFamily="34" charset="0"/>
              </a:rPr>
              <a:t> </a:t>
            </a:r>
            <a:r>
              <a:rPr lang="en-CA" altLang="en-US" b="1" dirty="0">
                <a:latin typeface="Raleway" pitchFamily="2" charset="0"/>
                <a:cs typeface="Arial" panose="020B0604020202020204" pitchFamily="34" charset="0"/>
              </a:rPr>
              <a:t>Command Staff </a:t>
            </a:r>
            <a:r>
              <a:rPr lang="en-CA" altLang="en-US" dirty="0">
                <a:latin typeface="Raleway" pitchFamily="2" charset="0"/>
                <a:cs typeface="Arial" panose="020B0604020202020204" pitchFamily="34" charset="0"/>
              </a:rPr>
              <a:t>to assist them. </a:t>
            </a:r>
          </a:p>
        </p:txBody>
      </p:sp>
      <p:sp>
        <p:nvSpPr>
          <p:cNvPr id="3" name="Content Placeholder 3">
            <a:extLst>
              <a:ext uri="{FF2B5EF4-FFF2-40B4-BE49-F238E27FC236}">
                <a16:creationId xmlns:a16="http://schemas.microsoft.com/office/drawing/2014/main" id="{E5FDA97B-3A26-E45A-F423-BFCF4B906088}"/>
              </a:ext>
            </a:extLst>
          </p:cNvPr>
          <p:cNvSpPr txBox="1">
            <a:spLocks/>
          </p:cNvSpPr>
          <p:nvPr/>
        </p:nvSpPr>
        <p:spPr>
          <a:xfrm>
            <a:off x="6205538" y="1360488"/>
            <a:ext cx="5803900" cy="4430712"/>
          </a:xfrm>
          <a:prstGeom prst="rect">
            <a:avLst/>
          </a:prstGeom>
          <a:solidFill>
            <a:schemeClr val="accent2">
              <a:lumMod val="20000"/>
              <a:lumOff val="80000"/>
            </a:schemeClr>
          </a:solidFill>
          <a:ln>
            <a:noFill/>
          </a:ln>
          <a:effectLst>
            <a:outerShdw blurRad="50800" dist="38100" dir="2700000" algn="tl" rotWithShape="0">
              <a:prstClr val="black">
                <a:alpha val="40000"/>
              </a:prstClr>
            </a:outerShdw>
          </a:effectLst>
        </p:spPr>
        <p:style>
          <a:lnRef idx="1">
            <a:schemeClr val="accent2"/>
          </a:lnRef>
          <a:fillRef idx="2">
            <a:schemeClr val="accent2"/>
          </a:fillRef>
          <a:effectRef idx="1">
            <a:schemeClr val="accent2"/>
          </a:effectRef>
          <a:fontRef idx="minor">
            <a:schemeClr val="dk1"/>
          </a:fontRef>
        </p:style>
        <p:txBody>
          <a:bodyPr/>
          <a:lstStyle>
            <a:lvl1pPr marL="0" indent="0" algn="l" defTabSz="914400" rtl="0" eaLnBrk="1" latinLnBrk="0" hangingPunct="1">
              <a:lnSpc>
                <a:spcPct val="90000"/>
              </a:lnSpc>
              <a:spcBef>
                <a:spcPts val="1000"/>
              </a:spcBef>
              <a:buClr>
                <a:schemeClr val="accent2"/>
              </a:buClr>
              <a:buSzPct val="75000"/>
              <a:buFont typeface="Arial" panose="020B0604020202020204" pitchFamily="34" charset="0"/>
              <a:buNone/>
              <a:defRPr sz="1800" kern="1200">
                <a:solidFill>
                  <a:schemeClr val="dk1"/>
                </a:solidFill>
                <a:latin typeface="Raleway" panose="00000500000000000000" pitchFamily="50" charset="0"/>
                <a:ea typeface="+mn-ea"/>
                <a:cs typeface="+mn-cs"/>
              </a:defRPr>
            </a:lvl1pPr>
            <a:lvl2pPr marL="685800" indent="-228600" algn="l" defTabSz="914400" rtl="0" eaLnBrk="1" latinLnBrk="0" hangingPunct="1">
              <a:lnSpc>
                <a:spcPct val="90000"/>
              </a:lnSpc>
              <a:spcBef>
                <a:spcPts val="500"/>
              </a:spcBef>
              <a:buClr>
                <a:schemeClr val="accent2"/>
              </a:buClr>
              <a:buSzPct val="75000"/>
              <a:buFont typeface="Arial" panose="020B0604020202020204" pitchFamily="34" charset="0"/>
              <a:buChar char="•"/>
              <a:defRPr sz="1800" kern="1200">
                <a:solidFill>
                  <a:schemeClr val="dk1"/>
                </a:solidFill>
                <a:latin typeface="Raleway" panose="00000500000000000000" pitchFamily="50" charset="0"/>
                <a:ea typeface="+mn-ea"/>
                <a:cs typeface="+mn-cs"/>
              </a:defRPr>
            </a:lvl2pPr>
            <a:lvl3pPr marL="1143000" indent="-228600" algn="l" defTabSz="914400" rtl="0" eaLnBrk="1" latinLnBrk="0" hangingPunct="1">
              <a:lnSpc>
                <a:spcPct val="90000"/>
              </a:lnSpc>
              <a:spcBef>
                <a:spcPts val="500"/>
              </a:spcBef>
              <a:buClr>
                <a:schemeClr val="accent2"/>
              </a:buClr>
              <a:buSzPct val="75000"/>
              <a:buFont typeface="Arial" panose="020B0604020202020204" pitchFamily="34" charset="0"/>
              <a:buChar char="•"/>
              <a:defRPr sz="1800" kern="1200">
                <a:solidFill>
                  <a:schemeClr val="dk1"/>
                </a:solidFill>
                <a:latin typeface="Raleway" panose="00000500000000000000" pitchFamily="50" charset="0"/>
                <a:ea typeface="+mn-ea"/>
                <a:cs typeface="+mn-cs"/>
              </a:defRPr>
            </a:lvl3pPr>
            <a:lvl4pPr marL="1600200" indent="-228600" algn="l" defTabSz="914400" rtl="0" eaLnBrk="1" latinLnBrk="0" hangingPunct="1">
              <a:lnSpc>
                <a:spcPct val="90000"/>
              </a:lnSpc>
              <a:spcBef>
                <a:spcPts val="500"/>
              </a:spcBef>
              <a:buClr>
                <a:schemeClr val="accent2"/>
              </a:buClr>
              <a:buSzPct val="75000"/>
              <a:buFont typeface="Arial" panose="020B0604020202020204" pitchFamily="34" charset="0"/>
              <a:buChar char="•"/>
              <a:defRPr sz="1800" kern="1200">
                <a:solidFill>
                  <a:schemeClr val="dk1"/>
                </a:solidFill>
                <a:latin typeface="Raleway" panose="00000500000000000000" pitchFamily="50" charset="0"/>
                <a:ea typeface="+mn-ea"/>
                <a:cs typeface="+mn-cs"/>
              </a:defRPr>
            </a:lvl4pPr>
            <a:lvl5pPr marL="2057400" indent="-228600" algn="l" defTabSz="914400" rtl="0" eaLnBrk="1" latinLnBrk="0" hangingPunct="1">
              <a:lnSpc>
                <a:spcPct val="90000"/>
              </a:lnSpc>
              <a:spcBef>
                <a:spcPts val="500"/>
              </a:spcBef>
              <a:buClr>
                <a:schemeClr val="accent2"/>
              </a:buClr>
              <a:buSzPct val="75000"/>
              <a:buFont typeface="Arial" panose="020B0604020202020204" pitchFamily="34" charset="0"/>
              <a:buChar char="•"/>
              <a:defRPr sz="1800" kern="1200">
                <a:solidFill>
                  <a:schemeClr val="dk1"/>
                </a:solidFill>
                <a:latin typeface="Raleway" panose="00000500000000000000" pitchFamily="50"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9pPr>
          </a:lstStyle>
          <a:p>
            <a:pPr fontAlgn="auto">
              <a:lnSpc>
                <a:spcPct val="100000"/>
              </a:lnSpc>
              <a:spcBef>
                <a:spcPts val="600"/>
              </a:spcBef>
              <a:spcAft>
                <a:spcPts val="0"/>
              </a:spcAft>
              <a:defRPr/>
            </a:pPr>
            <a:r>
              <a:rPr lang="en-US" b="1" dirty="0">
                <a:latin typeface="Raleway" pitchFamily="2" charset="0"/>
                <a:ea typeface="Arial" panose="020B0604020202020204" pitchFamily="34" charset="0"/>
              </a:rPr>
              <a:t>Coordination and Command Staff (Command Staff)</a:t>
            </a:r>
          </a:p>
          <a:p>
            <a:pPr fontAlgn="auto">
              <a:lnSpc>
                <a:spcPct val="100000"/>
              </a:lnSpc>
              <a:spcBef>
                <a:spcPts val="600"/>
              </a:spcBef>
              <a:spcAft>
                <a:spcPts val="0"/>
              </a:spcAft>
              <a:defRPr/>
            </a:pPr>
            <a:r>
              <a:rPr lang="en-US" dirty="0">
                <a:latin typeface="Raleway" pitchFamily="2" charset="0"/>
                <a:ea typeface="Arial" panose="020B0604020202020204" pitchFamily="34" charset="0"/>
              </a:rPr>
              <a:t>Personnel reporting directly to the Incident Commander/Unified Command.</a:t>
            </a:r>
          </a:p>
          <a:p>
            <a:pPr fontAlgn="auto">
              <a:lnSpc>
                <a:spcPct val="100000"/>
              </a:lnSpc>
              <a:spcBef>
                <a:spcPts val="600"/>
              </a:spcBef>
              <a:spcAft>
                <a:spcPts val="0"/>
              </a:spcAft>
              <a:defRPr/>
            </a:pPr>
            <a:r>
              <a:rPr lang="en-US" dirty="0">
                <a:latin typeface="Raleway" pitchFamily="2" charset="0"/>
                <a:ea typeface="Arial" panose="020B0604020202020204" pitchFamily="34" charset="0"/>
              </a:rPr>
              <a:t>Command Staff usually consists of: </a:t>
            </a:r>
          </a:p>
          <a:p>
            <a:pPr marL="285750" indent="-285750" fontAlgn="auto">
              <a:lnSpc>
                <a:spcPct val="100000"/>
              </a:lnSpc>
              <a:spcBef>
                <a:spcPts val="600"/>
              </a:spcBef>
              <a:spcAft>
                <a:spcPts val="0"/>
              </a:spcAft>
              <a:buFont typeface="Arial" panose="020B0604020202020204" pitchFamily="34" charset="0"/>
              <a:buChar char="•"/>
              <a:defRPr/>
            </a:pPr>
            <a:r>
              <a:rPr lang="en-US" dirty="0">
                <a:latin typeface="Raleway" pitchFamily="2" charset="0"/>
                <a:ea typeface="Arial" panose="020B0604020202020204" pitchFamily="34" charset="0"/>
              </a:rPr>
              <a:t>Emergency Information Officer</a:t>
            </a:r>
          </a:p>
          <a:p>
            <a:pPr marL="285750" indent="-285750" fontAlgn="auto">
              <a:lnSpc>
                <a:spcPct val="100000"/>
              </a:lnSpc>
              <a:spcBef>
                <a:spcPts val="600"/>
              </a:spcBef>
              <a:spcAft>
                <a:spcPts val="0"/>
              </a:spcAft>
              <a:buFont typeface="Arial" panose="020B0604020202020204" pitchFamily="34" charset="0"/>
              <a:buChar char="•"/>
              <a:defRPr/>
            </a:pPr>
            <a:r>
              <a:rPr lang="en-US" dirty="0">
                <a:latin typeface="Raleway" pitchFamily="2" charset="0"/>
                <a:ea typeface="Arial" panose="020B0604020202020204" pitchFamily="34" charset="0"/>
              </a:rPr>
              <a:t>Safety Officer</a:t>
            </a:r>
          </a:p>
          <a:p>
            <a:pPr marL="285750" indent="-285750" fontAlgn="auto">
              <a:lnSpc>
                <a:spcPct val="100000"/>
              </a:lnSpc>
              <a:spcBef>
                <a:spcPts val="600"/>
              </a:spcBef>
              <a:spcAft>
                <a:spcPts val="0"/>
              </a:spcAft>
              <a:buFont typeface="Arial" panose="020B0604020202020204" pitchFamily="34" charset="0"/>
              <a:buChar char="•"/>
              <a:defRPr/>
            </a:pPr>
            <a:r>
              <a:rPr lang="en-US" dirty="0">
                <a:latin typeface="Raleway" pitchFamily="2" charset="0"/>
                <a:ea typeface="Arial" panose="020B0604020202020204" pitchFamily="34" charset="0"/>
              </a:rPr>
              <a:t>Liaison Officer </a:t>
            </a:r>
          </a:p>
          <a:p>
            <a:pPr marL="285750" indent="-285750" fontAlgn="auto">
              <a:lnSpc>
                <a:spcPct val="100000"/>
              </a:lnSpc>
              <a:spcBef>
                <a:spcPts val="600"/>
              </a:spcBef>
              <a:spcAft>
                <a:spcPts val="0"/>
              </a:spcAft>
              <a:buFont typeface="Arial" panose="020B0604020202020204" pitchFamily="34" charset="0"/>
              <a:buChar char="•"/>
              <a:defRPr/>
            </a:pPr>
            <a:r>
              <a:rPr lang="en-US" dirty="0">
                <a:latin typeface="Raleway" pitchFamily="2" charset="0"/>
                <a:ea typeface="Arial" panose="020B0604020202020204" pitchFamily="34" charset="0"/>
              </a:rPr>
              <a:t>Scribe (optional)</a:t>
            </a:r>
          </a:p>
          <a:p>
            <a:pPr marL="285750" indent="-285750" fontAlgn="auto">
              <a:lnSpc>
                <a:spcPct val="100000"/>
              </a:lnSpc>
              <a:spcBef>
                <a:spcPts val="600"/>
              </a:spcBef>
              <a:spcAft>
                <a:spcPts val="0"/>
              </a:spcAft>
              <a:buFont typeface="Arial" panose="020B0604020202020204" pitchFamily="34" charset="0"/>
              <a:buChar char="•"/>
              <a:defRPr/>
            </a:pPr>
            <a:r>
              <a:rPr lang="en-US" dirty="0">
                <a:latin typeface="Raleway" pitchFamily="2" charset="0"/>
                <a:ea typeface="Arial" panose="020B0604020202020204" pitchFamily="34" charset="0"/>
              </a:rPr>
              <a:t>Other experts or subject specialists may be appointed as required.</a:t>
            </a:r>
          </a:p>
          <a:p>
            <a:pPr fontAlgn="auto">
              <a:lnSpc>
                <a:spcPct val="100000"/>
              </a:lnSpc>
              <a:spcBef>
                <a:spcPts val="600"/>
              </a:spcBef>
              <a:spcAft>
                <a:spcPts val="0"/>
              </a:spcAft>
              <a:defRPr/>
            </a:pPr>
            <a:endParaRPr lang="en-US" dirty="0">
              <a:latin typeface="Raleway" pitchFamily="2" charset="0"/>
              <a:ea typeface="Arial" panose="020B0604020202020204" pitchFamily="34" charset="0"/>
            </a:endParaRPr>
          </a:p>
          <a:p>
            <a:pPr fontAlgn="auto">
              <a:lnSpc>
                <a:spcPct val="100000"/>
              </a:lnSpc>
              <a:spcBef>
                <a:spcPts val="600"/>
              </a:spcBef>
              <a:spcAft>
                <a:spcPts val="0"/>
              </a:spcAft>
              <a:defRPr/>
            </a:pPr>
            <a:r>
              <a:rPr lang="en-US" dirty="0">
                <a:latin typeface="Raleway" pitchFamily="2" charset="0"/>
                <a:ea typeface="Arial" panose="020B0604020202020204" pitchFamily="34" charset="0"/>
              </a:rPr>
              <a:t>If no Command Staff are appointed, these responsibilities remain with the IC.</a:t>
            </a:r>
            <a:endParaRPr lang="en-US" b="1" dirty="0">
              <a:solidFill>
                <a:schemeClr val="tx1"/>
              </a:solidFill>
              <a:latin typeface="Raleway" pitchFamily="2" charset="0"/>
              <a:ea typeface="Arial" panose="020B0604020202020204" pitchFamily="34" charset="0"/>
            </a:endParaRPr>
          </a:p>
        </p:txBody>
      </p:sp>
      <p:pic>
        <p:nvPicPr>
          <p:cNvPr id="10" name="Picture 9" descr="A person in uniform sitting in front of a computer.">
            <a:extLst>
              <a:ext uri="{FF2B5EF4-FFF2-40B4-BE49-F238E27FC236}">
                <a16:creationId xmlns:a16="http://schemas.microsoft.com/office/drawing/2014/main" id="{6B18C626-43D6-7812-BDA5-0411055AC948}"/>
              </a:ext>
            </a:extLst>
          </p:cNvPr>
          <p:cNvPicPr>
            <a:picLocks noChangeAspect="1" noChangeArrowheads="1"/>
          </p:cNvPicPr>
          <p:nvPr/>
        </p:nvPicPr>
        <p:blipFill rotWithShape="1">
          <a:blip r:embed="rId4"/>
          <a:srcRect l="12908" r="26674" b="1"/>
          <a:stretch/>
        </p:blipFill>
        <p:spPr>
          <a:xfrm>
            <a:off x="1657350" y="2973388"/>
            <a:ext cx="2968625" cy="3132137"/>
          </a:xfrm>
          <a:prstGeom prst="rect">
            <a:avLst/>
          </a:prstGeom>
          <a:ln>
            <a:noFill/>
          </a:ln>
          <a:effectLst>
            <a:outerShdw blurRad="292100" dist="139700" dir="2700000" algn="tl" rotWithShape="0">
              <a:srgbClr val="333333">
                <a:alpha val="65000"/>
              </a:srgbClr>
            </a:outerShdw>
          </a:effectLst>
        </p:spPr>
      </p:pic>
      <p:sp>
        <p:nvSpPr>
          <p:cNvPr id="83974" name="Slide Number Placeholder 4">
            <a:extLst>
              <a:ext uri="{FF2B5EF4-FFF2-40B4-BE49-F238E27FC236}">
                <a16:creationId xmlns:a16="http://schemas.microsoft.com/office/drawing/2014/main" id="{4765F4B7-FFD0-003A-7CF0-34A3DE1CB447}"/>
              </a:ext>
            </a:extLst>
          </p:cNvPr>
          <p:cNvSpPr>
            <a:spLocks noGrp="1" noChangeArrowheads="1"/>
          </p:cNvSpPr>
          <p:nvPr>
            <p:ph type="sldNum" sz="quarter" idx="14"/>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lnSpc>
                <a:spcPct val="90000"/>
              </a:lnSpc>
              <a:spcBef>
                <a:spcPts val="1000"/>
              </a:spcBef>
              <a:buClr>
                <a:schemeClr val="accent2"/>
              </a:buClr>
              <a:buSzPct val="75000"/>
              <a:buFont typeface="Arial" panose="020B0604020202020204" pitchFamily="34" charset="0"/>
              <a:defRPr sz="1600">
                <a:solidFill>
                  <a:schemeClr val="tx1"/>
                </a:solidFill>
                <a:latin typeface="Calibri" panose="020F0502020204030204" pitchFamily="34" charset="0"/>
              </a:defRPr>
            </a:lvl1pPr>
            <a:lvl2pPr marL="742950" indent="-28575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2pPr>
            <a:lvl3pPr marL="11430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3pPr>
            <a:lvl4pPr marL="16002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4pPr>
            <a:lvl5pPr marL="20574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9pPr>
          </a:lstStyle>
          <a:p>
            <a:pPr fontAlgn="base">
              <a:lnSpc>
                <a:spcPct val="100000"/>
              </a:lnSpc>
              <a:spcBef>
                <a:spcPct val="0"/>
              </a:spcBef>
              <a:spcAft>
                <a:spcPct val="0"/>
              </a:spcAft>
              <a:buClrTx/>
              <a:buSzTx/>
              <a:buFontTx/>
              <a:buNone/>
            </a:pPr>
            <a:fld id="{9E80D2A7-2DF2-489E-89B4-90F51070450F}" type="slidenum">
              <a:rPr lang="en-US" altLang="en-US" sz="1200" smtClean="0">
                <a:latin typeface="Raleway" pitchFamily="2" charset="0"/>
              </a:rPr>
              <a:pPr fontAlgn="base">
                <a:lnSpc>
                  <a:spcPct val="100000"/>
                </a:lnSpc>
                <a:spcBef>
                  <a:spcPct val="0"/>
                </a:spcBef>
                <a:spcAft>
                  <a:spcPct val="0"/>
                </a:spcAft>
                <a:buClrTx/>
                <a:buSzTx/>
                <a:buFontTx/>
                <a:buNone/>
              </a:pPr>
              <a:t>50</a:t>
            </a:fld>
            <a:endParaRPr lang="en-US" altLang="en-US" sz="1200">
              <a:latin typeface="Raleway" pitchFamily="2" charset="0"/>
            </a:endParaRPr>
          </a:p>
        </p:txBody>
      </p:sp>
      <p:sp>
        <p:nvSpPr>
          <p:cNvPr id="83975" name="Footer Placeholder 5">
            <a:extLst>
              <a:ext uri="{FF2B5EF4-FFF2-40B4-BE49-F238E27FC236}">
                <a16:creationId xmlns:a16="http://schemas.microsoft.com/office/drawing/2014/main" id="{97D76805-B8FF-E0A4-CE7A-4CC87473BAFE}"/>
              </a:ext>
            </a:extLst>
          </p:cNvPr>
          <p:cNvSpPr>
            <a:spLocks noGrp="1" noChangeArrowheads="1"/>
          </p:cNvSpPr>
          <p:nvPr>
            <p:ph type="ftr" sz="quarter" idx="1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0" compatLnSpc="1">
            <a:prstTxWarp prst="textNoShape">
              <a:avLst/>
            </a:prstTxWarp>
          </a:bodyPr>
          <a:lstStyle>
            <a:lvl1pPr>
              <a:lnSpc>
                <a:spcPct val="90000"/>
              </a:lnSpc>
              <a:spcBef>
                <a:spcPts val="1000"/>
              </a:spcBef>
              <a:buClr>
                <a:schemeClr val="accent2"/>
              </a:buClr>
              <a:buSzPct val="75000"/>
              <a:buFont typeface="Arial" panose="020B0604020202020204" pitchFamily="34" charset="0"/>
              <a:defRPr sz="1600">
                <a:solidFill>
                  <a:schemeClr val="tx1"/>
                </a:solidFill>
                <a:latin typeface="Calibri" panose="020F0502020204030204" pitchFamily="34" charset="0"/>
              </a:defRPr>
            </a:lvl1pPr>
            <a:lvl2pPr marL="742950" indent="-28575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2pPr>
            <a:lvl3pPr marL="11430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3pPr>
            <a:lvl4pPr marL="16002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4pPr>
            <a:lvl5pPr marL="20574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9pPr>
          </a:lstStyle>
          <a:p>
            <a:pPr fontAlgn="base">
              <a:lnSpc>
                <a:spcPct val="100000"/>
              </a:lnSpc>
              <a:spcBef>
                <a:spcPct val="0"/>
              </a:spcBef>
              <a:spcAft>
                <a:spcPct val="0"/>
              </a:spcAft>
              <a:buClrTx/>
              <a:buSzTx/>
              <a:buFontTx/>
              <a:buNone/>
            </a:pPr>
            <a:r>
              <a:rPr lang="en-US" altLang="en-US" sz="1200">
                <a:latin typeface="Raleway" pitchFamily="2" charset="0"/>
              </a:rPr>
              <a:t>Module 3</a:t>
            </a:r>
          </a:p>
        </p:txBody>
      </p:sp>
    </p:spTree>
    <p:custDataLst>
      <p:tags r:id="rId1"/>
    </p:custData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C8B1AB-EF0A-F570-F0D5-1F75478E5EB1}"/>
              </a:ext>
            </a:extLst>
          </p:cNvPr>
          <p:cNvSpPr>
            <a:spLocks noGrp="1"/>
          </p:cNvSpPr>
          <p:nvPr>
            <p:ph type="title"/>
          </p:nvPr>
        </p:nvSpPr>
        <p:spPr>
          <a:xfrm>
            <a:off x="463550" y="365125"/>
            <a:ext cx="11274425" cy="865188"/>
          </a:xfrm>
        </p:spPr>
        <p:txBody>
          <a:bodyPr rtlCol="0">
            <a:normAutofit/>
          </a:bodyPr>
          <a:lstStyle/>
          <a:p>
            <a:pPr eaLnBrk="1" fontAlgn="auto" hangingPunct="1">
              <a:spcAft>
                <a:spcPts val="0"/>
              </a:spcAft>
              <a:defRPr/>
            </a:pPr>
            <a:r>
              <a:rPr lang="en-CA"/>
              <a:t>IMS Command Staff and General Staff</a:t>
            </a:r>
          </a:p>
        </p:txBody>
      </p:sp>
      <p:sp>
        <p:nvSpPr>
          <p:cNvPr id="86019" name="TextBox 2">
            <a:extLst>
              <a:ext uri="{FF2B5EF4-FFF2-40B4-BE49-F238E27FC236}">
                <a16:creationId xmlns:a16="http://schemas.microsoft.com/office/drawing/2014/main" id="{9F5F7070-770D-5D95-1911-372E7D787607}"/>
              </a:ext>
            </a:extLst>
          </p:cNvPr>
          <p:cNvSpPr txBox="1">
            <a:spLocks noChangeArrowheads="1"/>
          </p:cNvSpPr>
          <p:nvPr/>
        </p:nvSpPr>
        <p:spPr bwMode="auto">
          <a:xfrm>
            <a:off x="717550" y="1531938"/>
            <a:ext cx="8429625"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Clr>
                <a:schemeClr val="accent2"/>
              </a:buClr>
              <a:buSzPct val="75000"/>
              <a:buFont typeface="Arial" panose="020B0604020202020204" pitchFamily="34" charset="0"/>
              <a:defRPr sz="1600">
                <a:solidFill>
                  <a:schemeClr val="tx1"/>
                </a:solidFill>
                <a:latin typeface="Calibri" panose="020F0502020204030204" pitchFamily="34" charset="0"/>
              </a:defRPr>
            </a:lvl1pPr>
            <a:lvl2pPr marL="742950" indent="-28575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2pPr>
            <a:lvl3pPr marL="11430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3pPr>
            <a:lvl4pPr marL="16002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4pPr>
            <a:lvl5pPr marL="20574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9pPr>
          </a:lstStyle>
          <a:p>
            <a:pPr eaLnBrk="1" hangingPunct="1">
              <a:lnSpc>
                <a:spcPct val="100000"/>
              </a:lnSpc>
              <a:spcBef>
                <a:spcPct val="0"/>
              </a:spcBef>
              <a:buClrTx/>
              <a:buSzTx/>
              <a:buFontTx/>
              <a:buNone/>
            </a:pPr>
            <a:r>
              <a:rPr lang="en-US" altLang="en-US" sz="1800">
                <a:latin typeface="Raleway" pitchFamily="2" charset="0"/>
              </a:rPr>
              <a:t>The Command Staff and General Staff perform key IMS functions in a scaled-up structure in response to complex incidents.</a:t>
            </a:r>
          </a:p>
        </p:txBody>
      </p:sp>
      <p:grpSp>
        <p:nvGrpSpPr>
          <p:cNvPr id="86020" name="Group 9" descr="The Incident Commander, together with Emergency Information Officer (EIO), Safety Officer, Liaison Officer and Scribe, positioned as the &quot;Decision-makers&quot;, lead 5 sections: 1. Operations Section (&quot;Do-ers&quot;), 2. Planning Section (&quot;Thinkers&quot;), 3. Logistics Section (&quot;Getters&quot;), 4. Finance and Administration Section (&quot;Payers&quot;), and 5. Public Information Management Section (&quot;Informers&quot;). If the Public Information Management Section is stood up, the Emergency Information Officer becomes the Section Chief.">
            <a:extLst>
              <a:ext uri="{FF2B5EF4-FFF2-40B4-BE49-F238E27FC236}">
                <a16:creationId xmlns:a16="http://schemas.microsoft.com/office/drawing/2014/main" id="{1AF8E092-2EB7-5FFB-5960-EFE4C2D4644F}"/>
              </a:ext>
            </a:extLst>
          </p:cNvPr>
          <p:cNvGrpSpPr>
            <a:grpSpLocks/>
          </p:cNvGrpSpPr>
          <p:nvPr/>
        </p:nvGrpSpPr>
        <p:grpSpPr bwMode="auto">
          <a:xfrm>
            <a:off x="966788" y="2538413"/>
            <a:ext cx="9964737" cy="3367087"/>
            <a:chOff x="966435" y="2538996"/>
            <a:chExt cx="9965496" cy="3366760"/>
          </a:xfrm>
        </p:grpSpPr>
        <p:cxnSp>
          <p:nvCxnSpPr>
            <p:cNvPr id="69" name="Straight Connector 68" descr="&quot;&quot;">
              <a:extLst>
                <a:ext uri="{FF2B5EF4-FFF2-40B4-BE49-F238E27FC236}">
                  <a16:creationId xmlns:a16="http://schemas.microsoft.com/office/drawing/2014/main" id="{44F09F67-3B52-5F6C-E6B9-89242DD55092}"/>
                </a:ext>
              </a:extLst>
            </p:cNvPr>
            <p:cNvCxnSpPr>
              <a:cxnSpLocks/>
            </p:cNvCxnSpPr>
            <p:nvPr/>
          </p:nvCxnSpPr>
          <p:spPr>
            <a:xfrm>
              <a:off x="8579077" y="3507277"/>
              <a:ext cx="1306613" cy="0"/>
            </a:xfrm>
            <a:prstGeom prst="line">
              <a:avLst/>
            </a:prstGeom>
            <a:ln w="28575" cap="flat" cmpd="sng" algn="ctr">
              <a:solidFill>
                <a:srgbClr val="255553"/>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grpSp>
          <p:nvGrpSpPr>
            <p:cNvPr id="86025" name="Group 8" descr="The Incident Commander, together with Emergency Information Officer (EIO), Safety Officer, Liaison Officer and Scribe, positioned as the &quot;Decision-makers&quot;, lead 5 sections: 1. Operations Section (&quot;Do-ers&quot;), 2. Planning Section (&quot;Thinkers&quot;), 3. Logistics Section (&quot;Getters&quot;), 4. Finance and Administration Section (&quot;Payers&quot;), and 5. Public Information Management Section (&quot;Informers&quot;). If the Public Information Management Section is stood up, the Emergency Information Officer becomes the Section Chief.">
              <a:extLst>
                <a:ext uri="{FF2B5EF4-FFF2-40B4-BE49-F238E27FC236}">
                  <a16:creationId xmlns:a16="http://schemas.microsoft.com/office/drawing/2014/main" id="{4FBF39C6-55F2-221B-446E-CDAFE12EC822}"/>
                </a:ext>
              </a:extLst>
            </p:cNvPr>
            <p:cNvGrpSpPr>
              <a:grpSpLocks/>
            </p:cNvGrpSpPr>
            <p:nvPr/>
          </p:nvGrpSpPr>
          <p:grpSpPr bwMode="auto">
            <a:xfrm>
              <a:off x="966435" y="2538996"/>
              <a:ext cx="9965496" cy="3366760"/>
              <a:chOff x="-664113" y="2750748"/>
              <a:chExt cx="9965496" cy="3427734"/>
            </a:xfrm>
          </p:grpSpPr>
          <p:cxnSp>
            <p:nvCxnSpPr>
              <p:cNvPr id="39" name="Straight Connector 38" descr="&quot;&quot;">
                <a:extLst>
                  <a:ext uri="{FF2B5EF4-FFF2-40B4-BE49-F238E27FC236}">
                    <a16:creationId xmlns:a16="http://schemas.microsoft.com/office/drawing/2014/main" id="{56571D0A-4504-E6BB-292A-EF80AF4F0B2C}"/>
                  </a:ext>
                </a:extLst>
              </p:cNvPr>
              <p:cNvCxnSpPr>
                <a:cxnSpLocks/>
              </p:cNvCxnSpPr>
              <p:nvPr/>
            </p:nvCxnSpPr>
            <p:spPr>
              <a:xfrm>
                <a:off x="8326584" y="3728484"/>
                <a:ext cx="0" cy="1548218"/>
              </a:xfrm>
              <a:prstGeom prst="line">
                <a:avLst/>
              </a:prstGeom>
              <a:ln w="28575" cap="flat" cmpd="sng" algn="ctr">
                <a:solidFill>
                  <a:srgbClr val="255553"/>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40" name="Straight Connector 39" descr="&quot;&quot;">
                <a:extLst>
                  <a:ext uri="{FF2B5EF4-FFF2-40B4-BE49-F238E27FC236}">
                    <a16:creationId xmlns:a16="http://schemas.microsoft.com/office/drawing/2014/main" id="{3CCCB312-9FA6-8895-3C2F-1A633282400E}"/>
                  </a:ext>
                </a:extLst>
              </p:cNvPr>
              <p:cNvCxnSpPr>
                <a:cxnSpLocks/>
              </p:cNvCxnSpPr>
              <p:nvPr/>
            </p:nvCxnSpPr>
            <p:spPr>
              <a:xfrm flipV="1">
                <a:off x="5346620" y="5013279"/>
                <a:ext cx="2878356" cy="0"/>
              </a:xfrm>
              <a:prstGeom prst="line">
                <a:avLst/>
              </a:prstGeom>
              <a:ln w="28575" cap="flat" cmpd="sng" algn="ctr">
                <a:solidFill>
                  <a:srgbClr val="255553"/>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41" name="Straight Connector 40" descr="&quot;&quot;">
                <a:extLst>
                  <a:ext uri="{FF2B5EF4-FFF2-40B4-BE49-F238E27FC236}">
                    <a16:creationId xmlns:a16="http://schemas.microsoft.com/office/drawing/2014/main" id="{40869CA8-9C53-B8AF-84BE-463FD3648BB4}"/>
                  </a:ext>
                </a:extLst>
              </p:cNvPr>
              <p:cNvCxnSpPr>
                <a:cxnSpLocks/>
              </p:cNvCxnSpPr>
              <p:nvPr/>
            </p:nvCxnSpPr>
            <p:spPr>
              <a:xfrm>
                <a:off x="3766936" y="3734948"/>
                <a:ext cx="92082" cy="0"/>
              </a:xfrm>
              <a:prstGeom prst="line">
                <a:avLst/>
              </a:prstGeom>
              <a:ln w="38100">
                <a:solidFill>
                  <a:srgbClr val="255553"/>
                </a:solidFill>
              </a:ln>
            </p:spPr>
            <p:style>
              <a:lnRef idx="1">
                <a:schemeClr val="accent1"/>
              </a:lnRef>
              <a:fillRef idx="0">
                <a:schemeClr val="accent1"/>
              </a:fillRef>
              <a:effectRef idx="0">
                <a:schemeClr val="accent1"/>
              </a:effectRef>
              <a:fontRef idx="minor">
                <a:schemeClr val="tx1"/>
              </a:fontRef>
            </p:style>
          </p:cxnSp>
          <p:cxnSp>
            <p:nvCxnSpPr>
              <p:cNvPr id="42" name="Straight Connector 41" descr="&quot;&quot;">
                <a:extLst>
                  <a:ext uri="{FF2B5EF4-FFF2-40B4-BE49-F238E27FC236}">
                    <a16:creationId xmlns:a16="http://schemas.microsoft.com/office/drawing/2014/main" id="{D6753483-7726-7555-B5AF-78535FE2D425}"/>
                  </a:ext>
                </a:extLst>
              </p:cNvPr>
              <p:cNvCxnSpPr>
                <a:cxnSpLocks/>
              </p:cNvCxnSpPr>
              <p:nvPr/>
            </p:nvCxnSpPr>
            <p:spPr>
              <a:xfrm>
                <a:off x="3857431" y="4090489"/>
                <a:ext cx="93669" cy="0"/>
              </a:xfrm>
              <a:prstGeom prst="line">
                <a:avLst/>
              </a:prstGeom>
              <a:ln w="38100">
                <a:solidFill>
                  <a:srgbClr val="255553"/>
                </a:solidFill>
              </a:ln>
            </p:spPr>
            <p:style>
              <a:lnRef idx="1">
                <a:schemeClr val="accent1"/>
              </a:lnRef>
              <a:fillRef idx="0">
                <a:schemeClr val="accent1"/>
              </a:fillRef>
              <a:effectRef idx="0">
                <a:schemeClr val="accent1"/>
              </a:effectRef>
              <a:fontRef idx="minor">
                <a:schemeClr val="tx1"/>
              </a:fontRef>
            </p:style>
          </p:cxnSp>
          <p:cxnSp>
            <p:nvCxnSpPr>
              <p:cNvPr id="44" name="Straight Connector 43" descr="&quot;&quot;">
                <a:extLst>
                  <a:ext uri="{FF2B5EF4-FFF2-40B4-BE49-F238E27FC236}">
                    <a16:creationId xmlns:a16="http://schemas.microsoft.com/office/drawing/2014/main" id="{231E3A56-89E8-D1AC-5C58-80A8BE6FC322}"/>
                  </a:ext>
                </a:extLst>
              </p:cNvPr>
              <p:cNvCxnSpPr>
                <a:cxnSpLocks/>
              </p:cNvCxnSpPr>
              <p:nvPr/>
            </p:nvCxnSpPr>
            <p:spPr>
              <a:xfrm>
                <a:off x="3882833" y="3733333"/>
                <a:ext cx="92082" cy="0"/>
              </a:xfrm>
              <a:prstGeom prst="line">
                <a:avLst/>
              </a:prstGeom>
              <a:ln w="38100">
                <a:solidFill>
                  <a:srgbClr val="255553"/>
                </a:solidFill>
              </a:ln>
            </p:spPr>
            <p:style>
              <a:lnRef idx="1">
                <a:schemeClr val="accent1"/>
              </a:lnRef>
              <a:fillRef idx="0">
                <a:schemeClr val="accent1"/>
              </a:fillRef>
              <a:effectRef idx="0">
                <a:schemeClr val="accent1"/>
              </a:effectRef>
              <a:fontRef idx="minor">
                <a:schemeClr val="tx1"/>
              </a:fontRef>
            </p:style>
          </p:cxnSp>
          <p:sp>
            <p:nvSpPr>
              <p:cNvPr id="45" name="Rectangle: Rounded Corners 44" descr="Command">
                <a:extLst>
                  <a:ext uri="{FF2B5EF4-FFF2-40B4-BE49-F238E27FC236}">
                    <a16:creationId xmlns:a16="http://schemas.microsoft.com/office/drawing/2014/main" id="{3C156391-1400-71AD-9D82-807E0B936380}"/>
                  </a:ext>
                </a:extLst>
              </p:cNvPr>
              <p:cNvSpPr/>
              <p:nvPr/>
            </p:nvSpPr>
            <p:spPr>
              <a:xfrm>
                <a:off x="2946137" y="2750748"/>
                <a:ext cx="1814650" cy="544623"/>
              </a:xfrm>
              <a:prstGeom prst="roundRect">
                <a:avLst/>
              </a:prstGeom>
              <a:solidFill>
                <a:srgbClr val="007A37"/>
              </a:solidFill>
              <a:ln w="38100">
                <a:solidFill>
                  <a:srgbClr val="255553"/>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b="1" dirty="0">
                    <a:solidFill>
                      <a:srgbClr val="FFFFFF"/>
                    </a:solidFill>
                    <a:latin typeface="Raleway" pitchFamily="2" charset="0"/>
                  </a:rPr>
                  <a:t>Incident Commander</a:t>
                </a:r>
                <a:endParaRPr lang="en-CA" b="1" dirty="0">
                  <a:solidFill>
                    <a:srgbClr val="FFFFFF"/>
                  </a:solidFill>
                  <a:latin typeface="Raleway" pitchFamily="2" charset="0"/>
                </a:endParaRPr>
              </a:p>
            </p:txBody>
          </p:sp>
          <p:sp>
            <p:nvSpPr>
              <p:cNvPr id="46" name="Rectangle: Rounded Corners 45" descr="Emergency Information Officer">
                <a:extLst>
                  <a:ext uri="{FF2B5EF4-FFF2-40B4-BE49-F238E27FC236}">
                    <a16:creationId xmlns:a16="http://schemas.microsoft.com/office/drawing/2014/main" id="{BE0D021D-D321-3BA9-5523-4833FF2F99EB}"/>
                  </a:ext>
                </a:extLst>
              </p:cNvPr>
              <p:cNvSpPr/>
              <p:nvPr/>
            </p:nvSpPr>
            <p:spPr>
              <a:xfrm>
                <a:off x="3968565" y="3552330"/>
                <a:ext cx="3764249" cy="328066"/>
              </a:xfrm>
              <a:prstGeom prst="roundRect">
                <a:avLst/>
              </a:prstGeom>
              <a:solidFill>
                <a:srgbClr val="007A37"/>
              </a:solidFill>
              <a:ln w="38100">
                <a:solidFill>
                  <a:srgbClr val="255553"/>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buClr>
                    <a:schemeClr val="tx1"/>
                  </a:buClr>
                  <a:defRPr/>
                </a:pPr>
                <a:r>
                  <a:rPr lang="en-CA" altLang="en-US" b="1">
                    <a:solidFill>
                      <a:schemeClr val="bg1"/>
                    </a:solidFill>
                    <a:latin typeface="Raleway" pitchFamily="2" charset="0"/>
                    <a:ea typeface="Verdana" panose="020B0604030504040204" pitchFamily="34" charset="0"/>
                    <a:cs typeface="Calibri" panose="020F0502020204030204" pitchFamily="34" charset="0"/>
                  </a:rPr>
                  <a:t>Emergency Information Officer</a:t>
                </a:r>
              </a:p>
            </p:txBody>
          </p:sp>
          <p:sp>
            <p:nvSpPr>
              <p:cNvPr id="47" name="Rectangle: Rounded Corners 46" descr="Health and Safety Officer">
                <a:extLst>
                  <a:ext uri="{FF2B5EF4-FFF2-40B4-BE49-F238E27FC236}">
                    <a16:creationId xmlns:a16="http://schemas.microsoft.com/office/drawing/2014/main" id="{33FB11A5-A932-F2AF-A81B-F5F0D28790A3}"/>
                  </a:ext>
                </a:extLst>
              </p:cNvPr>
              <p:cNvSpPr/>
              <p:nvPr/>
            </p:nvSpPr>
            <p:spPr>
              <a:xfrm>
                <a:off x="3974915" y="3974130"/>
                <a:ext cx="2400483" cy="286049"/>
              </a:xfrm>
              <a:prstGeom prst="roundRect">
                <a:avLst/>
              </a:prstGeom>
              <a:solidFill>
                <a:srgbClr val="007A37"/>
              </a:solidFill>
              <a:ln w="38100">
                <a:solidFill>
                  <a:srgbClr val="255553"/>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buClr>
                    <a:schemeClr val="tx1"/>
                  </a:buClr>
                  <a:defRPr/>
                </a:pPr>
                <a:r>
                  <a:rPr lang="en-CA" altLang="en-US" b="1">
                    <a:solidFill>
                      <a:schemeClr val="bg1"/>
                    </a:solidFill>
                    <a:latin typeface="Raleway" pitchFamily="2" charset="0"/>
                    <a:ea typeface="Verdana" panose="020B0604030504040204" pitchFamily="34" charset="0"/>
                    <a:cs typeface="Calibri" panose="020F0502020204030204" pitchFamily="34" charset="0"/>
                  </a:rPr>
                  <a:t>Safety Officer</a:t>
                </a:r>
              </a:p>
            </p:txBody>
          </p:sp>
          <p:sp>
            <p:nvSpPr>
              <p:cNvPr id="48" name="Rectangle: Rounded Corners 47" descr="Liaison Officer">
                <a:extLst>
                  <a:ext uri="{FF2B5EF4-FFF2-40B4-BE49-F238E27FC236}">
                    <a16:creationId xmlns:a16="http://schemas.microsoft.com/office/drawing/2014/main" id="{A3C2AF26-C24D-43C0-9281-07D07BA55C20}"/>
                  </a:ext>
                </a:extLst>
              </p:cNvPr>
              <p:cNvSpPr/>
              <p:nvPr/>
            </p:nvSpPr>
            <p:spPr>
              <a:xfrm>
                <a:off x="1418846" y="3574956"/>
                <a:ext cx="2343328" cy="282816"/>
              </a:xfrm>
              <a:prstGeom prst="roundRect">
                <a:avLst/>
              </a:prstGeom>
              <a:solidFill>
                <a:srgbClr val="007A37"/>
              </a:solidFill>
              <a:ln w="38100">
                <a:solidFill>
                  <a:srgbClr val="255553"/>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buClr>
                    <a:schemeClr val="tx1"/>
                  </a:buClr>
                  <a:defRPr/>
                </a:pPr>
                <a:r>
                  <a:rPr lang="en-CA" altLang="en-US" b="1">
                    <a:solidFill>
                      <a:schemeClr val="bg1"/>
                    </a:solidFill>
                    <a:latin typeface="Raleway" pitchFamily="2" charset="0"/>
                    <a:ea typeface="Verdana" panose="020B0604030504040204" pitchFamily="34" charset="0"/>
                    <a:cs typeface="Calibri" panose="020F0502020204030204" pitchFamily="34" charset="0"/>
                  </a:rPr>
                  <a:t>Liaison Officer</a:t>
                </a:r>
              </a:p>
            </p:txBody>
          </p:sp>
          <p:sp>
            <p:nvSpPr>
              <p:cNvPr id="49" name="Rectangle: Rounded Corners 48" descr="Operations Section">
                <a:extLst>
                  <a:ext uri="{FF2B5EF4-FFF2-40B4-BE49-F238E27FC236}">
                    <a16:creationId xmlns:a16="http://schemas.microsoft.com/office/drawing/2014/main" id="{F739A3E5-FC7C-D900-183E-6079DF2DD1FB}"/>
                  </a:ext>
                </a:extLst>
              </p:cNvPr>
              <p:cNvSpPr/>
              <p:nvPr/>
            </p:nvSpPr>
            <p:spPr>
              <a:xfrm>
                <a:off x="-664113" y="5360739"/>
                <a:ext cx="1771785" cy="817743"/>
              </a:xfrm>
              <a:prstGeom prst="roundRect">
                <a:avLst/>
              </a:prstGeom>
              <a:solidFill>
                <a:srgbClr val="C00000"/>
              </a:solidFill>
              <a:ln w="38100">
                <a:solidFill>
                  <a:srgbClr val="255553"/>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b="1">
                    <a:solidFill>
                      <a:srgbClr val="FFFFFF"/>
                    </a:solidFill>
                    <a:latin typeface="Raleway" pitchFamily="2" charset="0"/>
                  </a:rPr>
                  <a:t>Operations Section</a:t>
                </a:r>
                <a:endParaRPr lang="en-CA" b="1">
                  <a:solidFill>
                    <a:srgbClr val="FFFFFF"/>
                  </a:solidFill>
                  <a:latin typeface="Raleway" pitchFamily="2" charset="0"/>
                </a:endParaRPr>
              </a:p>
            </p:txBody>
          </p:sp>
          <p:sp>
            <p:nvSpPr>
              <p:cNvPr id="50" name="Rectangle: Rounded Corners 49" descr="Planning Section">
                <a:extLst>
                  <a:ext uri="{FF2B5EF4-FFF2-40B4-BE49-F238E27FC236}">
                    <a16:creationId xmlns:a16="http://schemas.microsoft.com/office/drawing/2014/main" id="{176A3F1F-D7E8-3795-CD02-6980A96F143B}"/>
                  </a:ext>
                </a:extLst>
              </p:cNvPr>
              <p:cNvSpPr/>
              <p:nvPr/>
            </p:nvSpPr>
            <p:spPr>
              <a:xfrm>
                <a:off x="1271196" y="5347810"/>
                <a:ext cx="1811476" cy="819360"/>
              </a:xfrm>
              <a:prstGeom prst="roundRect">
                <a:avLst/>
              </a:prstGeom>
              <a:solidFill>
                <a:srgbClr val="002060"/>
              </a:solidFill>
              <a:ln w="38100">
                <a:solidFill>
                  <a:srgbClr val="255553"/>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b="1">
                    <a:solidFill>
                      <a:srgbClr val="FFFFFF"/>
                    </a:solidFill>
                    <a:latin typeface="Raleway" pitchFamily="2" charset="0"/>
                  </a:rPr>
                  <a:t>Planning Section</a:t>
                </a:r>
                <a:endParaRPr lang="en-CA" b="1">
                  <a:solidFill>
                    <a:srgbClr val="FFFFFF"/>
                  </a:solidFill>
                  <a:latin typeface="Raleway" pitchFamily="2" charset="0"/>
                </a:endParaRPr>
              </a:p>
            </p:txBody>
          </p:sp>
          <p:sp>
            <p:nvSpPr>
              <p:cNvPr id="51" name="Rectangle: Rounded Corners 50" descr="Public Information management Section">
                <a:extLst>
                  <a:ext uri="{FF2B5EF4-FFF2-40B4-BE49-F238E27FC236}">
                    <a16:creationId xmlns:a16="http://schemas.microsoft.com/office/drawing/2014/main" id="{CE593E70-13C4-7B4C-3A28-C01CDEF64AB5}"/>
                  </a:ext>
                </a:extLst>
              </p:cNvPr>
              <p:cNvSpPr/>
              <p:nvPr/>
            </p:nvSpPr>
            <p:spPr>
              <a:xfrm>
                <a:off x="7380362" y="5336498"/>
                <a:ext cx="1921021" cy="819359"/>
              </a:xfrm>
              <a:prstGeom prst="roundRect">
                <a:avLst/>
              </a:prstGeom>
              <a:solidFill>
                <a:srgbClr val="7030A0"/>
              </a:solidFill>
              <a:ln w="38100">
                <a:solidFill>
                  <a:srgbClr val="255553"/>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b="1">
                    <a:solidFill>
                      <a:srgbClr val="FFFFFF"/>
                    </a:solidFill>
                    <a:latin typeface="Raleway" pitchFamily="2" charset="0"/>
                  </a:rPr>
                  <a:t>Public Info. Management Section</a:t>
                </a:r>
              </a:p>
            </p:txBody>
          </p:sp>
          <p:cxnSp>
            <p:nvCxnSpPr>
              <p:cNvPr id="52" name="Straight Connector 51" descr="&quot;&quot;">
                <a:extLst>
                  <a:ext uri="{FF2B5EF4-FFF2-40B4-BE49-F238E27FC236}">
                    <a16:creationId xmlns:a16="http://schemas.microsoft.com/office/drawing/2014/main" id="{00B6AD97-B09D-BEB4-2A5D-55BB4C85D88E}"/>
                  </a:ext>
                </a:extLst>
              </p:cNvPr>
              <p:cNvCxnSpPr>
                <a:cxnSpLocks/>
                <a:stCxn id="45" idx="2"/>
              </p:cNvCxnSpPr>
              <p:nvPr/>
            </p:nvCxnSpPr>
            <p:spPr>
              <a:xfrm>
                <a:off x="3852668" y="3295371"/>
                <a:ext cx="0" cy="1717908"/>
              </a:xfrm>
              <a:prstGeom prst="line">
                <a:avLst/>
              </a:prstGeom>
              <a:ln w="38100">
                <a:solidFill>
                  <a:srgbClr val="255553"/>
                </a:solidFill>
              </a:ln>
            </p:spPr>
            <p:style>
              <a:lnRef idx="1">
                <a:schemeClr val="accent1"/>
              </a:lnRef>
              <a:fillRef idx="0">
                <a:schemeClr val="accent1"/>
              </a:fillRef>
              <a:effectRef idx="0">
                <a:schemeClr val="accent1"/>
              </a:effectRef>
              <a:fontRef idx="minor">
                <a:schemeClr val="tx1"/>
              </a:fontRef>
            </p:style>
          </p:cxnSp>
          <p:cxnSp>
            <p:nvCxnSpPr>
              <p:cNvPr id="53" name="Straight Connector 52" descr="&quot;&quot;">
                <a:extLst>
                  <a:ext uri="{FF2B5EF4-FFF2-40B4-BE49-F238E27FC236}">
                    <a16:creationId xmlns:a16="http://schemas.microsoft.com/office/drawing/2014/main" id="{50508471-010F-218D-8A95-34110CF5DE61}"/>
                  </a:ext>
                </a:extLst>
              </p:cNvPr>
              <p:cNvCxnSpPr>
                <a:cxnSpLocks/>
              </p:cNvCxnSpPr>
              <p:nvPr/>
            </p:nvCxnSpPr>
            <p:spPr>
              <a:xfrm>
                <a:off x="302748" y="5003582"/>
                <a:ext cx="5971043" cy="9697"/>
              </a:xfrm>
              <a:prstGeom prst="line">
                <a:avLst/>
              </a:prstGeom>
              <a:ln w="38100">
                <a:solidFill>
                  <a:srgbClr val="255553"/>
                </a:solidFill>
              </a:ln>
            </p:spPr>
            <p:style>
              <a:lnRef idx="1">
                <a:schemeClr val="accent1"/>
              </a:lnRef>
              <a:fillRef idx="0">
                <a:schemeClr val="accent1"/>
              </a:fillRef>
              <a:effectRef idx="0">
                <a:schemeClr val="accent1"/>
              </a:effectRef>
              <a:fontRef idx="minor">
                <a:schemeClr val="tx1"/>
              </a:fontRef>
            </p:style>
          </p:cxnSp>
          <p:cxnSp>
            <p:nvCxnSpPr>
              <p:cNvPr id="54" name="Straight Connector 53" descr="&quot;&quot;">
                <a:extLst>
                  <a:ext uri="{FF2B5EF4-FFF2-40B4-BE49-F238E27FC236}">
                    <a16:creationId xmlns:a16="http://schemas.microsoft.com/office/drawing/2014/main" id="{0286D33D-546F-1BE4-D869-20907229D72E}"/>
                  </a:ext>
                </a:extLst>
              </p:cNvPr>
              <p:cNvCxnSpPr>
                <a:cxnSpLocks/>
              </p:cNvCxnSpPr>
              <p:nvPr/>
            </p:nvCxnSpPr>
            <p:spPr>
              <a:xfrm>
                <a:off x="6273790" y="5003582"/>
                <a:ext cx="0" cy="332915"/>
              </a:xfrm>
              <a:prstGeom prst="line">
                <a:avLst/>
              </a:prstGeom>
              <a:ln w="38100">
                <a:solidFill>
                  <a:srgbClr val="255553"/>
                </a:solidFill>
              </a:ln>
            </p:spPr>
            <p:style>
              <a:lnRef idx="1">
                <a:schemeClr val="accent1"/>
              </a:lnRef>
              <a:fillRef idx="0">
                <a:schemeClr val="accent1"/>
              </a:fillRef>
              <a:effectRef idx="0">
                <a:schemeClr val="accent1"/>
              </a:effectRef>
              <a:fontRef idx="minor">
                <a:schemeClr val="tx1"/>
              </a:fontRef>
            </p:style>
          </p:cxnSp>
          <p:cxnSp>
            <p:nvCxnSpPr>
              <p:cNvPr id="55" name="Straight Connector 54" descr="&quot;&quot;">
                <a:extLst>
                  <a:ext uri="{FF2B5EF4-FFF2-40B4-BE49-F238E27FC236}">
                    <a16:creationId xmlns:a16="http://schemas.microsoft.com/office/drawing/2014/main" id="{A260EC30-7D74-A1A5-C5C8-C039541B28F3}"/>
                  </a:ext>
                </a:extLst>
              </p:cNvPr>
              <p:cNvCxnSpPr>
                <a:cxnSpLocks/>
              </p:cNvCxnSpPr>
              <p:nvPr/>
            </p:nvCxnSpPr>
            <p:spPr>
              <a:xfrm>
                <a:off x="2195192" y="4992269"/>
                <a:ext cx="0" cy="332915"/>
              </a:xfrm>
              <a:prstGeom prst="line">
                <a:avLst/>
              </a:prstGeom>
              <a:ln w="38100">
                <a:solidFill>
                  <a:srgbClr val="255553"/>
                </a:solidFill>
              </a:ln>
            </p:spPr>
            <p:style>
              <a:lnRef idx="1">
                <a:schemeClr val="accent1"/>
              </a:lnRef>
              <a:fillRef idx="0">
                <a:schemeClr val="accent1"/>
              </a:fillRef>
              <a:effectRef idx="0">
                <a:schemeClr val="accent1"/>
              </a:effectRef>
              <a:fontRef idx="minor">
                <a:schemeClr val="tx1"/>
              </a:fontRef>
            </p:style>
          </p:cxnSp>
          <p:cxnSp>
            <p:nvCxnSpPr>
              <p:cNvPr id="56" name="Straight Connector 55" descr="&quot;&quot;">
                <a:extLst>
                  <a:ext uri="{FF2B5EF4-FFF2-40B4-BE49-F238E27FC236}">
                    <a16:creationId xmlns:a16="http://schemas.microsoft.com/office/drawing/2014/main" id="{EE7342A5-6671-F506-1084-8FF78BF4B0CB}"/>
                  </a:ext>
                </a:extLst>
              </p:cNvPr>
              <p:cNvCxnSpPr>
                <a:cxnSpLocks/>
              </p:cNvCxnSpPr>
              <p:nvPr/>
            </p:nvCxnSpPr>
            <p:spPr>
              <a:xfrm>
                <a:off x="302748" y="5003582"/>
                <a:ext cx="0" cy="332915"/>
              </a:xfrm>
              <a:prstGeom prst="line">
                <a:avLst/>
              </a:prstGeom>
              <a:ln w="38100">
                <a:solidFill>
                  <a:srgbClr val="255553"/>
                </a:solidFill>
              </a:ln>
            </p:spPr>
            <p:style>
              <a:lnRef idx="1">
                <a:schemeClr val="accent1"/>
              </a:lnRef>
              <a:fillRef idx="0">
                <a:schemeClr val="accent1"/>
              </a:fillRef>
              <a:effectRef idx="0">
                <a:schemeClr val="accent1"/>
              </a:effectRef>
              <a:fontRef idx="minor">
                <a:schemeClr val="tx1"/>
              </a:fontRef>
            </p:style>
          </p:cxnSp>
          <p:sp>
            <p:nvSpPr>
              <p:cNvPr id="57" name="Rectangle: Rounded Corners 56" descr="Logistics Section">
                <a:extLst>
                  <a:ext uri="{FF2B5EF4-FFF2-40B4-BE49-F238E27FC236}">
                    <a16:creationId xmlns:a16="http://schemas.microsoft.com/office/drawing/2014/main" id="{DCC8E1B6-6ADA-B5A6-C135-5320508BFB31}"/>
                  </a:ext>
                </a:extLst>
              </p:cNvPr>
              <p:cNvSpPr/>
              <p:nvPr/>
            </p:nvSpPr>
            <p:spPr>
              <a:xfrm>
                <a:off x="3246197" y="5367203"/>
                <a:ext cx="1846404" cy="804815"/>
              </a:xfrm>
              <a:prstGeom prst="roundRect">
                <a:avLst/>
              </a:prstGeom>
              <a:solidFill>
                <a:srgbClr val="F3C607"/>
              </a:solidFill>
              <a:ln w="38100">
                <a:solidFill>
                  <a:srgbClr val="255553"/>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b="1">
                    <a:solidFill>
                      <a:srgbClr val="000000"/>
                    </a:solidFill>
                    <a:latin typeface="Raleway" pitchFamily="2" charset="0"/>
                  </a:rPr>
                  <a:t>Logistics Section</a:t>
                </a:r>
                <a:endParaRPr lang="en-CA" b="1">
                  <a:solidFill>
                    <a:srgbClr val="000000"/>
                  </a:solidFill>
                  <a:latin typeface="Raleway" pitchFamily="2" charset="0"/>
                </a:endParaRPr>
              </a:p>
            </p:txBody>
          </p:sp>
          <p:sp>
            <p:nvSpPr>
              <p:cNvPr id="58" name="Rectangle: Rounded Corners 57" descr="Finance and Administration Section">
                <a:extLst>
                  <a:ext uri="{FF2B5EF4-FFF2-40B4-BE49-F238E27FC236}">
                    <a16:creationId xmlns:a16="http://schemas.microsoft.com/office/drawing/2014/main" id="{5F2E8517-DB32-BCDF-6716-789D35A751B8}"/>
                  </a:ext>
                </a:extLst>
              </p:cNvPr>
              <p:cNvSpPr/>
              <p:nvPr/>
            </p:nvSpPr>
            <p:spPr>
              <a:xfrm>
                <a:off x="5256125" y="5347810"/>
                <a:ext cx="1921021" cy="819360"/>
              </a:xfrm>
              <a:prstGeom prst="roundRect">
                <a:avLst/>
              </a:prstGeom>
              <a:solidFill>
                <a:schemeClr val="tx1">
                  <a:lumMod val="65000"/>
                  <a:lumOff val="35000"/>
                </a:schemeClr>
              </a:solidFill>
              <a:ln w="38100">
                <a:solidFill>
                  <a:srgbClr val="255553"/>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b="1">
                    <a:solidFill>
                      <a:srgbClr val="FFFFFF"/>
                    </a:solidFill>
                    <a:latin typeface="Raleway" pitchFamily="2" charset="0"/>
                  </a:rPr>
                  <a:t>Finance &amp; Administration Section</a:t>
                </a:r>
                <a:endParaRPr lang="en-CA" b="1">
                  <a:solidFill>
                    <a:srgbClr val="FFFFFF"/>
                  </a:solidFill>
                  <a:latin typeface="Raleway" pitchFamily="2" charset="0"/>
                </a:endParaRPr>
              </a:p>
            </p:txBody>
          </p:sp>
        </p:grpSp>
        <p:sp>
          <p:nvSpPr>
            <p:cNvPr id="59" name="Rectangle: Rounded Corners 58" descr="Liaison Officer">
              <a:extLst>
                <a:ext uri="{FF2B5EF4-FFF2-40B4-BE49-F238E27FC236}">
                  <a16:creationId xmlns:a16="http://schemas.microsoft.com/office/drawing/2014/main" id="{F6AF8748-7FB5-0934-1E2A-517254436F9B}"/>
                </a:ext>
              </a:extLst>
            </p:cNvPr>
            <p:cNvSpPr/>
            <p:nvPr/>
          </p:nvSpPr>
          <p:spPr>
            <a:xfrm>
              <a:off x="3047806" y="3731092"/>
              <a:ext cx="2309989" cy="282548"/>
            </a:xfrm>
            <a:prstGeom prst="roundRect">
              <a:avLst/>
            </a:prstGeom>
            <a:solidFill>
              <a:srgbClr val="007A37"/>
            </a:solidFill>
            <a:ln w="38100">
              <a:solidFill>
                <a:srgbClr val="255553"/>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buClr>
                  <a:schemeClr val="tx1"/>
                </a:buClr>
                <a:defRPr/>
              </a:pPr>
              <a:r>
                <a:rPr lang="en-CA" altLang="en-US" b="1">
                  <a:solidFill>
                    <a:schemeClr val="bg1"/>
                  </a:solidFill>
                  <a:latin typeface="Raleway" pitchFamily="2" charset="0"/>
                  <a:ea typeface="Verdana" panose="020B0604030504040204" pitchFamily="34" charset="0"/>
                  <a:cs typeface="Calibri" panose="020F0502020204030204" pitchFamily="34" charset="0"/>
                </a:rPr>
                <a:t>Scribe</a:t>
              </a:r>
            </a:p>
          </p:txBody>
        </p:sp>
        <p:cxnSp>
          <p:nvCxnSpPr>
            <p:cNvPr id="60" name="Straight Connector 59" descr="&quot;&quot;">
              <a:extLst>
                <a:ext uri="{FF2B5EF4-FFF2-40B4-BE49-F238E27FC236}">
                  <a16:creationId xmlns:a16="http://schemas.microsoft.com/office/drawing/2014/main" id="{6A74D95B-9F61-7C58-971F-00859D76EA1A}"/>
                </a:ext>
              </a:extLst>
            </p:cNvPr>
            <p:cNvCxnSpPr>
              <a:cxnSpLocks/>
            </p:cNvCxnSpPr>
            <p:nvPr/>
          </p:nvCxnSpPr>
          <p:spPr>
            <a:xfrm flipV="1">
              <a:off x="5357794" y="3853318"/>
              <a:ext cx="106370" cy="0"/>
            </a:xfrm>
            <a:prstGeom prst="line">
              <a:avLst/>
            </a:prstGeom>
            <a:ln w="38100">
              <a:solidFill>
                <a:srgbClr val="255553"/>
              </a:solidFill>
            </a:ln>
          </p:spPr>
          <p:style>
            <a:lnRef idx="1">
              <a:schemeClr val="accent1"/>
            </a:lnRef>
            <a:fillRef idx="0">
              <a:schemeClr val="accent1"/>
            </a:fillRef>
            <a:effectRef idx="0">
              <a:schemeClr val="accent1"/>
            </a:effectRef>
            <a:fontRef idx="minor">
              <a:schemeClr val="tx1"/>
            </a:fontRef>
          </p:style>
        </p:cxnSp>
        <p:cxnSp>
          <p:nvCxnSpPr>
            <p:cNvPr id="62" name="Straight Connector 61" descr="&quot;&quot;">
              <a:extLst>
                <a:ext uri="{FF2B5EF4-FFF2-40B4-BE49-F238E27FC236}">
                  <a16:creationId xmlns:a16="http://schemas.microsoft.com/office/drawing/2014/main" id="{1BAFD025-14B1-04C1-089F-93621D2C0CDE}"/>
                </a:ext>
              </a:extLst>
            </p:cNvPr>
            <p:cNvCxnSpPr>
              <a:cxnSpLocks/>
            </p:cNvCxnSpPr>
            <p:nvPr/>
          </p:nvCxnSpPr>
          <p:spPr>
            <a:xfrm>
              <a:off x="5792803" y="4762867"/>
              <a:ext cx="0" cy="326993"/>
            </a:xfrm>
            <a:prstGeom prst="line">
              <a:avLst/>
            </a:prstGeom>
            <a:ln w="38100">
              <a:solidFill>
                <a:srgbClr val="255553"/>
              </a:solidFill>
            </a:ln>
          </p:spPr>
          <p:style>
            <a:lnRef idx="1">
              <a:schemeClr val="accent1"/>
            </a:lnRef>
            <a:fillRef idx="0">
              <a:schemeClr val="accent1"/>
            </a:fillRef>
            <a:effectRef idx="0">
              <a:schemeClr val="accent1"/>
            </a:effectRef>
            <a:fontRef idx="minor">
              <a:schemeClr val="tx1"/>
            </a:fontRef>
          </p:style>
        </p:cxnSp>
      </p:grpSp>
      <p:sp>
        <p:nvSpPr>
          <p:cNvPr id="86021" name="TextBox 42" descr="Informers">
            <a:extLst>
              <a:ext uri="{FF2B5EF4-FFF2-40B4-BE49-F238E27FC236}">
                <a16:creationId xmlns:a16="http://schemas.microsoft.com/office/drawing/2014/main" id="{20A23CA0-0429-F5E0-C403-EFFA2F01F77B}"/>
              </a:ext>
            </a:extLst>
          </p:cNvPr>
          <p:cNvSpPr>
            <a:spLocks noChangeArrowheads="1"/>
          </p:cNvSpPr>
          <p:nvPr/>
        </p:nvSpPr>
        <p:spPr bwMode="auto">
          <a:xfrm>
            <a:off x="9255125" y="1504950"/>
            <a:ext cx="2720975" cy="1862138"/>
          </a:xfrm>
          <a:prstGeom prst="wedgeEllipseCallout">
            <a:avLst>
              <a:gd name="adj1" fmla="val -23630"/>
              <a:gd name="adj2" fmla="val 55403"/>
            </a:avLst>
          </a:prstGeom>
          <a:solidFill>
            <a:schemeClr val="bg1"/>
          </a:solidFill>
          <a:ln w="38100">
            <a:solidFill>
              <a:srgbClr val="008080"/>
            </a:solidFill>
            <a:prstDash val="dash"/>
            <a:miter lim="800000"/>
            <a:headEnd/>
            <a:tailEnd/>
          </a:ln>
        </p:spPr>
        <p:txBody>
          <a:bodyPr anchor="ctr">
            <a:spAutoFit/>
          </a:bodyPr>
          <a:lstStyle>
            <a:lvl1pPr>
              <a:lnSpc>
                <a:spcPct val="90000"/>
              </a:lnSpc>
              <a:spcBef>
                <a:spcPts val="1000"/>
              </a:spcBef>
              <a:buClr>
                <a:schemeClr val="accent2"/>
              </a:buClr>
              <a:buSzPct val="75000"/>
              <a:buFont typeface="Arial" panose="020B0604020202020204" pitchFamily="34" charset="0"/>
              <a:defRPr sz="1600">
                <a:solidFill>
                  <a:schemeClr val="tx1"/>
                </a:solidFill>
                <a:latin typeface="Calibri" panose="020F0502020204030204" pitchFamily="34" charset="0"/>
              </a:defRPr>
            </a:lvl1pPr>
            <a:lvl2pPr marL="742950" indent="-28575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2pPr>
            <a:lvl3pPr marL="11430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3pPr>
            <a:lvl4pPr marL="16002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4pPr>
            <a:lvl5pPr marL="20574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9pPr>
          </a:lstStyle>
          <a:p>
            <a:pPr algn="ctr" eaLnBrk="1" hangingPunct="1">
              <a:lnSpc>
                <a:spcPct val="100000"/>
              </a:lnSpc>
              <a:spcBef>
                <a:spcPct val="0"/>
              </a:spcBef>
              <a:buClrTx/>
              <a:buSzTx/>
              <a:buFontTx/>
              <a:buNone/>
            </a:pPr>
            <a:r>
              <a:rPr lang="en-US" altLang="en-US" b="1">
                <a:latin typeface="Raleway" pitchFamily="2" charset="0"/>
              </a:rPr>
              <a:t>If stood up, the EIO becomes Section Chief of Public Info Management</a:t>
            </a:r>
            <a:endParaRPr lang="en-CA" altLang="en-US" b="1">
              <a:latin typeface="Raleway" pitchFamily="2" charset="0"/>
            </a:endParaRPr>
          </a:p>
        </p:txBody>
      </p:sp>
      <p:sp>
        <p:nvSpPr>
          <p:cNvPr id="86022" name="Slide Number Placeholder 4">
            <a:extLst>
              <a:ext uri="{FF2B5EF4-FFF2-40B4-BE49-F238E27FC236}">
                <a16:creationId xmlns:a16="http://schemas.microsoft.com/office/drawing/2014/main" id="{96130BFC-4EC9-3675-C4FF-6FD826CF0A59}"/>
              </a:ext>
            </a:extLst>
          </p:cNvPr>
          <p:cNvSpPr>
            <a:spLocks noGrp="1" noChangeArrowheads="1"/>
          </p:cNvSpPr>
          <p:nvPr>
            <p:ph type="sldNum" sz="quarter" idx="14"/>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lnSpc>
                <a:spcPct val="90000"/>
              </a:lnSpc>
              <a:spcBef>
                <a:spcPts val="1000"/>
              </a:spcBef>
              <a:buClr>
                <a:schemeClr val="accent2"/>
              </a:buClr>
              <a:buSzPct val="75000"/>
              <a:buFont typeface="Arial" panose="020B0604020202020204" pitchFamily="34" charset="0"/>
              <a:defRPr sz="1600">
                <a:solidFill>
                  <a:schemeClr val="tx1"/>
                </a:solidFill>
                <a:latin typeface="Calibri" panose="020F0502020204030204" pitchFamily="34" charset="0"/>
              </a:defRPr>
            </a:lvl1pPr>
            <a:lvl2pPr marL="742950" indent="-28575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2pPr>
            <a:lvl3pPr marL="11430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3pPr>
            <a:lvl4pPr marL="16002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4pPr>
            <a:lvl5pPr marL="20574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9pPr>
          </a:lstStyle>
          <a:p>
            <a:pPr fontAlgn="base">
              <a:lnSpc>
                <a:spcPct val="100000"/>
              </a:lnSpc>
              <a:spcBef>
                <a:spcPct val="0"/>
              </a:spcBef>
              <a:spcAft>
                <a:spcPct val="0"/>
              </a:spcAft>
              <a:buClrTx/>
              <a:buSzTx/>
              <a:buFontTx/>
              <a:buNone/>
            </a:pPr>
            <a:fld id="{442F766B-914C-4B81-BFF5-80FCD53FE45B}" type="slidenum">
              <a:rPr lang="en-US" altLang="en-US" sz="1200" smtClean="0">
                <a:latin typeface="Raleway" pitchFamily="2" charset="0"/>
              </a:rPr>
              <a:pPr fontAlgn="base">
                <a:lnSpc>
                  <a:spcPct val="100000"/>
                </a:lnSpc>
                <a:spcBef>
                  <a:spcPct val="0"/>
                </a:spcBef>
                <a:spcAft>
                  <a:spcPct val="0"/>
                </a:spcAft>
                <a:buClrTx/>
                <a:buSzTx/>
                <a:buFontTx/>
                <a:buNone/>
              </a:pPr>
              <a:t>51</a:t>
            </a:fld>
            <a:endParaRPr lang="en-US" altLang="en-US" sz="1200">
              <a:latin typeface="Raleway" pitchFamily="2" charset="0"/>
            </a:endParaRPr>
          </a:p>
        </p:txBody>
      </p:sp>
      <p:sp>
        <p:nvSpPr>
          <p:cNvPr id="86023" name="Footer Placeholder 5">
            <a:extLst>
              <a:ext uri="{FF2B5EF4-FFF2-40B4-BE49-F238E27FC236}">
                <a16:creationId xmlns:a16="http://schemas.microsoft.com/office/drawing/2014/main" id="{D1DD1F28-5104-8135-B1FE-FC5CAEBA5561}"/>
              </a:ext>
            </a:extLst>
          </p:cNvPr>
          <p:cNvSpPr>
            <a:spLocks noGrp="1" noChangeArrowheads="1"/>
          </p:cNvSpPr>
          <p:nvPr>
            <p:ph type="ftr" sz="quarter" idx="1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0" compatLnSpc="1">
            <a:prstTxWarp prst="textNoShape">
              <a:avLst/>
            </a:prstTxWarp>
          </a:bodyPr>
          <a:lstStyle>
            <a:lvl1pPr>
              <a:lnSpc>
                <a:spcPct val="90000"/>
              </a:lnSpc>
              <a:spcBef>
                <a:spcPts val="1000"/>
              </a:spcBef>
              <a:buClr>
                <a:schemeClr val="accent2"/>
              </a:buClr>
              <a:buSzPct val="75000"/>
              <a:buFont typeface="Arial" panose="020B0604020202020204" pitchFamily="34" charset="0"/>
              <a:defRPr sz="1600">
                <a:solidFill>
                  <a:schemeClr val="tx1"/>
                </a:solidFill>
                <a:latin typeface="Calibri" panose="020F0502020204030204" pitchFamily="34" charset="0"/>
              </a:defRPr>
            </a:lvl1pPr>
            <a:lvl2pPr marL="742950" indent="-28575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2pPr>
            <a:lvl3pPr marL="11430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3pPr>
            <a:lvl4pPr marL="16002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4pPr>
            <a:lvl5pPr marL="20574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9pPr>
          </a:lstStyle>
          <a:p>
            <a:pPr fontAlgn="base">
              <a:lnSpc>
                <a:spcPct val="100000"/>
              </a:lnSpc>
              <a:spcBef>
                <a:spcPct val="0"/>
              </a:spcBef>
              <a:spcAft>
                <a:spcPct val="0"/>
              </a:spcAft>
              <a:buClrTx/>
              <a:buSzTx/>
              <a:buFontTx/>
              <a:buNone/>
            </a:pPr>
            <a:r>
              <a:rPr lang="en-US" altLang="en-US" sz="1200">
                <a:latin typeface="Raleway" pitchFamily="2" charset="0"/>
              </a:rPr>
              <a:t>Module 3</a:t>
            </a:r>
          </a:p>
        </p:txBody>
      </p:sp>
    </p:spTree>
    <p:custDataLst>
      <p:tags r:id="rId1"/>
    </p:custData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C1E09AC-53B1-EB16-9AAA-A0AB9B04212B}"/>
              </a:ext>
            </a:extLst>
          </p:cNvPr>
          <p:cNvSpPr>
            <a:spLocks noGrp="1"/>
          </p:cNvSpPr>
          <p:nvPr>
            <p:ph type="title"/>
          </p:nvPr>
        </p:nvSpPr>
        <p:spPr>
          <a:xfrm>
            <a:off x="461963" y="269875"/>
            <a:ext cx="11274425" cy="865188"/>
          </a:xfrm>
        </p:spPr>
        <p:txBody>
          <a:bodyPr rtlCol="0">
            <a:normAutofit/>
          </a:bodyPr>
          <a:lstStyle/>
          <a:p>
            <a:pPr eaLnBrk="1" fontAlgn="auto" hangingPunct="1">
              <a:spcAft>
                <a:spcPts val="0"/>
              </a:spcAft>
              <a:defRPr/>
            </a:pPr>
            <a:r>
              <a:rPr lang="en-CA"/>
              <a:t>Scenario Stage 2:</a:t>
            </a:r>
            <a:br>
              <a:rPr lang="en-CA"/>
            </a:br>
            <a:r>
              <a:rPr lang="en-CA" sz="2000"/>
              <a:t>Command Staff Roles are Assigned</a:t>
            </a:r>
            <a:endParaRPr lang="en-CA"/>
          </a:p>
        </p:txBody>
      </p:sp>
      <p:sp>
        <p:nvSpPr>
          <p:cNvPr id="87043" name="Content Placeholder 3">
            <a:extLst>
              <a:ext uri="{FF2B5EF4-FFF2-40B4-BE49-F238E27FC236}">
                <a16:creationId xmlns:a16="http://schemas.microsoft.com/office/drawing/2014/main" id="{D77D37EB-A5B0-DBDF-2AC4-C12CBD5F976F}"/>
              </a:ext>
            </a:extLst>
          </p:cNvPr>
          <p:cNvSpPr>
            <a:spLocks noGrp="1" noChangeArrowheads="1"/>
          </p:cNvSpPr>
          <p:nvPr>
            <p:ph idx="1"/>
          </p:nvPr>
        </p:nvSpPr>
        <p:spPr>
          <a:xfrm>
            <a:off x="463550" y="1371600"/>
            <a:ext cx="4699000" cy="5006975"/>
          </a:xfrm>
        </p:spPr>
        <p:txBody>
          <a:bodyPr/>
          <a:lstStyle/>
          <a:p>
            <a:pPr eaLnBrk="1" hangingPunct="1">
              <a:lnSpc>
                <a:spcPct val="110000"/>
              </a:lnSpc>
              <a:spcBef>
                <a:spcPts val="600"/>
              </a:spcBef>
            </a:pPr>
            <a:r>
              <a:rPr lang="en-CA" altLang="en-US" dirty="0">
                <a:latin typeface="Raleway" pitchFamily="2" charset="0"/>
                <a:cs typeface="Arial" panose="020B0604020202020204" pitchFamily="34" charset="0"/>
              </a:rPr>
              <a:t>The Emergency Control Group (ECG) receive a briefing from the Fire Chief, the spokesperson for the Unified Command team. </a:t>
            </a:r>
          </a:p>
          <a:p>
            <a:pPr eaLnBrk="1" hangingPunct="1">
              <a:lnSpc>
                <a:spcPct val="110000"/>
              </a:lnSpc>
              <a:spcBef>
                <a:spcPts val="600"/>
              </a:spcBef>
            </a:pPr>
            <a:r>
              <a:rPr lang="en-CA" altLang="en-US" dirty="0">
                <a:latin typeface="Raleway" pitchFamily="2" charset="0"/>
                <a:cs typeface="Arial" panose="020B0604020202020204" pitchFamily="34" charset="0"/>
              </a:rPr>
              <a:t>Unified Command asks for a member of the town’s Clerk Department to become the site </a:t>
            </a:r>
            <a:r>
              <a:rPr lang="en-CA" altLang="en-US" b="1" dirty="0">
                <a:latin typeface="Raleway" pitchFamily="2" charset="0"/>
                <a:cs typeface="Arial" panose="020B0604020202020204" pitchFamily="34" charset="0"/>
              </a:rPr>
              <a:t>Emergency Information Officer</a:t>
            </a:r>
            <a:r>
              <a:rPr lang="en-CA" altLang="en-US" dirty="0">
                <a:latin typeface="Raleway" pitchFamily="2" charset="0"/>
                <a:cs typeface="Arial" panose="020B0604020202020204" pitchFamily="34" charset="0"/>
              </a:rPr>
              <a:t>, the Fire Chief from an adjoining municipality to become the </a:t>
            </a:r>
            <a:r>
              <a:rPr lang="en-CA" altLang="en-US" b="1" dirty="0">
                <a:latin typeface="Raleway" pitchFamily="2" charset="0"/>
                <a:cs typeface="Arial" panose="020B0604020202020204" pitchFamily="34" charset="0"/>
              </a:rPr>
              <a:t>Safety Officer</a:t>
            </a:r>
            <a:r>
              <a:rPr lang="en-CA" altLang="en-US" dirty="0">
                <a:latin typeface="Raleway" pitchFamily="2" charset="0"/>
                <a:cs typeface="Arial" panose="020B0604020202020204" pitchFamily="34" charset="0"/>
              </a:rPr>
              <a:t>, and a senior police officer to become the </a:t>
            </a:r>
            <a:r>
              <a:rPr lang="en-CA" altLang="en-US" b="1" dirty="0">
                <a:latin typeface="Raleway" pitchFamily="2" charset="0"/>
                <a:cs typeface="Arial" panose="020B0604020202020204" pitchFamily="34" charset="0"/>
              </a:rPr>
              <a:t>Liaison Officer</a:t>
            </a:r>
            <a:r>
              <a:rPr lang="en-CA" altLang="en-US" dirty="0">
                <a:latin typeface="Raleway" pitchFamily="2" charset="0"/>
                <a:cs typeface="Arial" panose="020B0604020202020204" pitchFamily="34" charset="0"/>
              </a:rPr>
              <a:t>. A </a:t>
            </a:r>
            <a:r>
              <a:rPr lang="en-CA" altLang="en-US" b="1" dirty="0">
                <a:latin typeface="Raleway" pitchFamily="2" charset="0"/>
                <a:cs typeface="Arial" panose="020B0604020202020204" pitchFamily="34" charset="0"/>
              </a:rPr>
              <a:t>Scribe</a:t>
            </a:r>
            <a:r>
              <a:rPr lang="en-CA" altLang="en-US" dirty="0">
                <a:latin typeface="Raleway" pitchFamily="2" charset="0"/>
                <a:cs typeface="Arial" panose="020B0604020202020204" pitchFamily="34" charset="0"/>
              </a:rPr>
              <a:t> is also assigned.</a:t>
            </a:r>
          </a:p>
        </p:txBody>
      </p:sp>
      <p:sp>
        <p:nvSpPr>
          <p:cNvPr id="3" name="Content Placeholder 3">
            <a:extLst>
              <a:ext uri="{FF2B5EF4-FFF2-40B4-BE49-F238E27FC236}">
                <a16:creationId xmlns:a16="http://schemas.microsoft.com/office/drawing/2014/main" id="{D189C86C-9573-B7E5-4D50-5915655FC55C}"/>
              </a:ext>
            </a:extLst>
          </p:cNvPr>
          <p:cNvSpPr txBox="1">
            <a:spLocks/>
          </p:cNvSpPr>
          <p:nvPr/>
        </p:nvSpPr>
        <p:spPr>
          <a:xfrm>
            <a:off x="5262563" y="1254125"/>
            <a:ext cx="6615112" cy="4889500"/>
          </a:xfrm>
          <a:prstGeom prst="rect">
            <a:avLst/>
          </a:prstGeom>
          <a:solidFill>
            <a:schemeClr val="accent2">
              <a:lumMod val="20000"/>
              <a:lumOff val="80000"/>
            </a:schemeClr>
          </a:solidFill>
          <a:ln>
            <a:noFill/>
          </a:ln>
          <a:effectLst>
            <a:outerShdw blurRad="50800" dist="38100" dir="2700000" algn="tl" rotWithShape="0">
              <a:prstClr val="black">
                <a:alpha val="40000"/>
              </a:prstClr>
            </a:outerShdw>
          </a:effectLst>
        </p:spPr>
        <p:style>
          <a:lnRef idx="1">
            <a:schemeClr val="accent2"/>
          </a:lnRef>
          <a:fillRef idx="2">
            <a:schemeClr val="accent2"/>
          </a:fillRef>
          <a:effectRef idx="1">
            <a:schemeClr val="accent2"/>
          </a:effectRef>
          <a:fontRef idx="minor">
            <a:schemeClr val="dk1"/>
          </a:fontRef>
        </p:style>
        <p:txBody>
          <a:bodyPr/>
          <a:lstStyle>
            <a:lvl1pPr marL="0" indent="0" algn="l" defTabSz="914400" rtl="0" eaLnBrk="1" latinLnBrk="0" hangingPunct="1">
              <a:lnSpc>
                <a:spcPct val="90000"/>
              </a:lnSpc>
              <a:spcBef>
                <a:spcPts val="1000"/>
              </a:spcBef>
              <a:buClr>
                <a:schemeClr val="accent2"/>
              </a:buClr>
              <a:buSzPct val="75000"/>
              <a:buFont typeface="Arial" panose="020B0604020202020204" pitchFamily="34" charset="0"/>
              <a:buNone/>
              <a:defRPr sz="1800" kern="1200">
                <a:solidFill>
                  <a:schemeClr val="dk1"/>
                </a:solidFill>
                <a:latin typeface="Raleway" panose="00000500000000000000" pitchFamily="50" charset="0"/>
                <a:ea typeface="+mn-ea"/>
                <a:cs typeface="+mn-cs"/>
              </a:defRPr>
            </a:lvl1pPr>
            <a:lvl2pPr marL="685800" indent="-228600" algn="l" defTabSz="914400" rtl="0" eaLnBrk="1" latinLnBrk="0" hangingPunct="1">
              <a:lnSpc>
                <a:spcPct val="90000"/>
              </a:lnSpc>
              <a:spcBef>
                <a:spcPts val="500"/>
              </a:spcBef>
              <a:buClr>
                <a:schemeClr val="accent2"/>
              </a:buClr>
              <a:buSzPct val="75000"/>
              <a:buFont typeface="Arial" panose="020B0604020202020204" pitchFamily="34" charset="0"/>
              <a:buChar char="•"/>
              <a:defRPr sz="1800" kern="1200">
                <a:solidFill>
                  <a:schemeClr val="dk1"/>
                </a:solidFill>
                <a:latin typeface="Raleway" panose="00000500000000000000" pitchFamily="50" charset="0"/>
                <a:ea typeface="+mn-ea"/>
                <a:cs typeface="+mn-cs"/>
              </a:defRPr>
            </a:lvl2pPr>
            <a:lvl3pPr marL="1143000" indent="-228600" algn="l" defTabSz="914400" rtl="0" eaLnBrk="1" latinLnBrk="0" hangingPunct="1">
              <a:lnSpc>
                <a:spcPct val="90000"/>
              </a:lnSpc>
              <a:spcBef>
                <a:spcPts val="500"/>
              </a:spcBef>
              <a:buClr>
                <a:schemeClr val="accent2"/>
              </a:buClr>
              <a:buSzPct val="75000"/>
              <a:buFont typeface="Arial" panose="020B0604020202020204" pitchFamily="34" charset="0"/>
              <a:buChar char="•"/>
              <a:defRPr sz="1800" kern="1200">
                <a:solidFill>
                  <a:schemeClr val="dk1"/>
                </a:solidFill>
                <a:latin typeface="Raleway" panose="00000500000000000000" pitchFamily="50" charset="0"/>
                <a:ea typeface="+mn-ea"/>
                <a:cs typeface="+mn-cs"/>
              </a:defRPr>
            </a:lvl3pPr>
            <a:lvl4pPr marL="1600200" indent="-228600" algn="l" defTabSz="914400" rtl="0" eaLnBrk="1" latinLnBrk="0" hangingPunct="1">
              <a:lnSpc>
                <a:spcPct val="90000"/>
              </a:lnSpc>
              <a:spcBef>
                <a:spcPts val="500"/>
              </a:spcBef>
              <a:buClr>
                <a:schemeClr val="accent2"/>
              </a:buClr>
              <a:buSzPct val="75000"/>
              <a:buFont typeface="Arial" panose="020B0604020202020204" pitchFamily="34" charset="0"/>
              <a:buChar char="•"/>
              <a:defRPr sz="1800" kern="1200">
                <a:solidFill>
                  <a:schemeClr val="dk1"/>
                </a:solidFill>
                <a:latin typeface="Raleway" panose="00000500000000000000" pitchFamily="50" charset="0"/>
                <a:ea typeface="+mn-ea"/>
                <a:cs typeface="+mn-cs"/>
              </a:defRPr>
            </a:lvl4pPr>
            <a:lvl5pPr marL="2057400" indent="-228600" algn="l" defTabSz="914400" rtl="0" eaLnBrk="1" latinLnBrk="0" hangingPunct="1">
              <a:lnSpc>
                <a:spcPct val="90000"/>
              </a:lnSpc>
              <a:spcBef>
                <a:spcPts val="500"/>
              </a:spcBef>
              <a:buClr>
                <a:schemeClr val="accent2"/>
              </a:buClr>
              <a:buSzPct val="75000"/>
              <a:buFont typeface="Arial" panose="020B0604020202020204" pitchFamily="34" charset="0"/>
              <a:buChar char="•"/>
              <a:defRPr sz="1800" kern="1200">
                <a:solidFill>
                  <a:schemeClr val="dk1"/>
                </a:solidFill>
                <a:latin typeface="Raleway" panose="00000500000000000000" pitchFamily="50"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9pPr>
          </a:lstStyle>
          <a:p>
            <a:pPr fontAlgn="auto">
              <a:lnSpc>
                <a:spcPct val="100000"/>
              </a:lnSpc>
              <a:spcBef>
                <a:spcPts val="0"/>
              </a:spcBef>
              <a:spcAft>
                <a:spcPts val="0"/>
              </a:spcAft>
              <a:defRPr/>
            </a:pPr>
            <a:r>
              <a:rPr lang="en-US" b="1">
                <a:solidFill>
                  <a:schemeClr val="tx1"/>
                </a:solidFill>
                <a:latin typeface="Raleway" pitchFamily="2" charset="0"/>
                <a:ea typeface="Arial" panose="020B0604020202020204" pitchFamily="34" charset="0"/>
              </a:rPr>
              <a:t>Emergency Information Officer (EIO)</a:t>
            </a:r>
            <a:endParaRPr lang="en-US">
              <a:solidFill>
                <a:schemeClr val="tx1"/>
              </a:solidFill>
              <a:latin typeface="Raleway" pitchFamily="2" charset="0"/>
              <a:ea typeface="Arial" panose="020B0604020202020204" pitchFamily="34" charset="0"/>
            </a:endParaRPr>
          </a:p>
          <a:p>
            <a:pPr fontAlgn="auto">
              <a:lnSpc>
                <a:spcPct val="100000"/>
              </a:lnSpc>
              <a:spcBef>
                <a:spcPts val="0"/>
              </a:spcBef>
              <a:spcAft>
                <a:spcPts val="600"/>
              </a:spcAft>
              <a:defRPr/>
            </a:pPr>
            <a:r>
              <a:rPr lang="en-CA">
                <a:solidFill>
                  <a:schemeClr val="tx1"/>
                </a:solidFill>
                <a:latin typeface="Raleway" pitchFamily="2" charset="0"/>
                <a:ea typeface="Arial" panose="020B0604020202020204" pitchFamily="34" charset="0"/>
              </a:rPr>
              <a:t>Develops and releases emergency information to the public and media, with approval from Incident Command or, if an EOC is active, from the Head of Council or chief administrative officer.</a:t>
            </a:r>
          </a:p>
          <a:p>
            <a:pPr fontAlgn="auto">
              <a:lnSpc>
                <a:spcPct val="100000"/>
              </a:lnSpc>
              <a:spcBef>
                <a:spcPts val="600"/>
              </a:spcBef>
              <a:spcAft>
                <a:spcPts val="0"/>
              </a:spcAft>
              <a:defRPr/>
            </a:pPr>
            <a:r>
              <a:rPr lang="en-US" b="1">
                <a:solidFill>
                  <a:schemeClr val="tx1"/>
                </a:solidFill>
                <a:latin typeface="Raleway" pitchFamily="2" charset="0"/>
                <a:ea typeface="Arial" panose="020B0604020202020204" pitchFamily="34" charset="0"/>
              </a:rPr>
              <a:t>Safety Officer (SO)</a:t>
            </a:r>
            <a:endParaRPr lang="en-US">
              <a:solidFill>
                <a:schemeClr val="tx1"/>
              </a:solidFill>
              <a:latin typeface="Raleway" pitchFamily="2" charset="0"/>
              <a:ea typeface="Arial" panose="020B0604020202020204" pitchFamily="34" charset="0"/>
            </a:endParaRPr>
          </a:p>
          <a:p>
            <a:pPr fontAlgn="auto">
              <a:lnSpc>
                <a:spcPct val="100000"/>
              </a:lnSpc>
              <a:spcBef>
                <a:spcPts val="0"/>
              </a:spcBef>
              <a:spcAft>
                <a:spcPts val="600"/>
              </a:spcAft>
              <a:defRPr/>
            </a:pPr>
            <a:r>
              <a:rPr lang="en-US">
                <a:solidFill>
                  <a:schemeClr val="tx1"/>
                </a:solidFill>
                <a:latin typeface="Raleway" pitchFamily="2" charset="0"/>
                <a:ea typeface="Arial" panose="020B0604020202020204" pitchFamily="34" charset="0"/>
              </a:rPr>
              <a:t>Creates systems and procedures for the overall health and safety of all responders.</a:t>
            </a:r>
          </a:p>
          <a:p>
            <a:pPr fontAlgn="auto">
              <a:lnSpc>
                <a:spcPct val="100000"/>
              </a:lnSpc>
              <a:spcBef>
                <a:spcPts val="600"/>
              </a:spcBef>
              <a:spcAft>
                <a:spcPts val="0"/>
              </a:spcAft>
              <a:defRPr/>
            </a:pPr>
            <a:r>
              <a:rPr lang="en-US" b="1">
                <a:solidFill>
                  <a:schemeClr val="tx1"/>
                </a:solidFill>
                <a:latin typeface="Raleway" pitchFamily="2" charset="0"/>
                <a:ea typeface="Arial" panose="020B0604020202020204" pitchFamily="34" charset="0"/>
              </a:rPr>
              <a:t>Liaison Officer (LO)</a:t>
            </a:r>
            <a:endParaRPr lang="en-US">
              <a:solidFill>
                <a:schemeClr val="tx1"/>
              </a:solidFill>
              <a:latin typeface="Raleway" pitchFamily="2" charset="0"/>
              <a:ea typeface="Arial" panose="020B0604020202020204" pitchFamily="34" charset="0"/>
            </a:endParaRPr>
          </a:p>
          <a:p>
            <a:pPr fontAlgn="auto">
              <a:lnSpc>
                <a:spcPct val="100000"/>
              </a:lnSpc>
              <a:spcBef>
                <a:spcPts val="0"/>
              </a:spcBef>
              <a:spcAft>
                <a:spcPts val="600"/>
              </a:spcAft>
              <a:defRPr/>
            </a:pPr>
            <a:r>
              <a:rPr lang="en-US">
                <a:solidFill>
                  <a:schemeClr val="tx1"/>
                </a:solidFill>
                <a:latin typeface="Raleway" pitchFamily="2" charset="0"/>
                <a:ea typeface="Arial" panose="020B0604020202020204" pitchFamily="34" charset="0"/>
              </a:rPr>
              <a:t>Serves as the primary contact for organizations cooperating with or supporting the incident response. </a:t>
            </a:r>
          </a:p>
          <a:p>
            <a:pPr fontAlgn="auto">
              <a:lnSpc>
                <a:spcPct val="100000"/>
              </a:lnSpc>
              <a:spcBef>
                <a:spcPts val="600"/>
              </a:spcBef>
              <a:spcAft>
                <a:spcPts val="0"/>
              </a:spcAft>
              <a:defRPr/>
            </a:pPr>
            <a:r>
              <a:rPr lang="en-US" b="1">
                <a:solidFill>
                  <a:schemeClr val="tx1"/>
                </a:solidFill>
                <a:latin typeface="Raleway" pitchFamily="2" charset="0"/>
                <a:ea typeface="Arial" panose="020B0604020202020204" pitchFamily="34" charset="0"/>
              </a:rPr>
              <a:t>Scribe</a:t>
            </a:r>
            <a:endParaRPr lang="en-US">
              <a:solidFill>
                <a:schemeClr val="tx1"/>
              </a:solidFill>
              <a:latin typeface="Raleway" pitchFamily="2" charset="0"/>
              <a:ea typeface="Arial" panose="020B0604020202020204" pitchFamily="34" charset="0"/>
            </a:endParaRPr>
          </a:p>
          <a:p>
            <a:pPr fontAlgn="auto">
              <a:lnSpc>
                <a:spcPct val="100000"/>
              </a:lnSpc>
              <a:spcBef>
                <a:spcPts val="0"/>
              </a:spcBef>
              <a:spcAft>
                <a:spcPts val="0"/>
              </a:spcAft>
              <a:defRPr/>
            </a:pPr>
            <a:r>
              <a:rPr lang="en-US">
                <a:solidFill>
                  <a:schemeClr val="tx1"/>
                </a:solidFill>
                <a:latin typeface="Raleway" pitchFamily="2" charset="0"/>
                <a:ea typeface="Arial" panose="020B0604020202020204" pitchFamily="34" charset="0"/>
              </a:rPr>
              <a:t>Take notes during meetings and teleconference calls, documents  key activities, events, agreements and any matters of potential legal significance throughout an incident.</a:t>
            </a:r>
          </a:p>
        </p:txBody>
      </p:sp>
      <p:sp>
        <p:nvSpPr>
          <p:cNvPr id="87045" name="Slide Number Placeholder 4">
            <a:extLst>
              <a:ext uri="{FF2B5EF4-FFF2-40B4-BE49-F238E27FC236}">
                <a16:creationId xmlns:a16="http://schemas.microsoft.com/office/drawing/2014/main" id="{607D8FB2-120E-6895-C25E-528ABBE5C489}"/>
              </a:ext>
            </a:extLst>
          </p:cNvPr>
          <p:cNvSpPr>
            <a:spLocks noGrp="1" noChangeArrowheads="1"/>
          </p:cNvSpPr>
          <p:nvPr>
            <p:ph type="sldNum" sz="quarter" idx="14"/>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lnSpc>
                <a:spcPct val="90000"/>
              </a:lnSpc>
              <a:spcBef>
                <a:spcPts val="1000"/>
              </a:spcBef>
              <a:buClr>
                <a:schemeClr val="accent2"/>
              </a:buClr>
              <a:buSzPct val="75000"/>
              <a:buFont typeface="Arial" panose="020B0604020202020204" pitchFamily="34" charset="0"/>
              <a:defRPr sz="1600">
                <a:solidFill>
                  <a:schemeClr val="tx1"/>
                </a:solidFill>
                <a:latin typeface="Calibri" panose="020F0502020204030204" pitchFamily="34" charset="0"/>
              </a:defRPr>
            </a:lvl1pPr>
            <a:lvl2pPr marL="742950" indent="-28575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2pPr>
            <a:lvl3pPr marL="11430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3pPr>
            <a:lvl4pPr marL="16002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4pPr>
            <a:lvl5pPr marL="20574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9pPr>
          </a:lstStyle>
          <a:p>
            <a:pPr fontAlgn="base">
              <a:lnSpc>
                <a:spcPct val="100000"/>
              </a:lnSpc>
              <a:spcBef>
                <a:spcPct val="0"/>
              </a:spcBef>
              <a:spcAft>
                <a:spcPct val="0"/>
              </a:spcAft>
              <a:buClrTx/>
              <a:buSzTx/>
              <a:buFontTx/>
              <a:buNone/>
            </a:pPr>
            <a:fld id="{53B2C911-F896-43E2-B7E3-4985F0A8D4B9}" type="slidenum">
              <a:rPr lang="en-US" altLang="en-US" sz="1200" smtClean="0">
                <a:latin typeface="Raleway" pitchFamily="2" charset="0"/>
              </a:rPr>
              <a:pPr fontAlgn="base">
                <a:lnSpc>
                  <a:spcPct val="100000"/>
                </a:lnSpc>
                <a:spcBef>
                  <a:spcPct val="0"/>
                </a:spcBef>
                <a:spcAft>
                  <a:spcPct val="0"/>
                </a:spcAft>
                <a:buClrTx/>
                <a:buSzTx/>
                <a:buFontTx/>
                <a:buNone/>
              </a:pPr>
              <a:t>52</a:t>
            </a:fld>
            <a:endParaRPr lang="en-US" altLang="en-US" sz="1200">
              <a:latin typeface="Raleway" pitchFamily="2" charset="0"/>
            </a:endParaRPr>
          </a:p>
        </p:txBody>
      </p:sp>
      <p:sp>
        <p:nvSpPr>
          <p:cNvPr id="87046" name="Footer Placeholder 5">
            <a:extLst>
              <a:ext uri="{FF2B5EF4-FFF2-40B4-BE49-F238E27FC236}">
                <a16:creationId xmlns:a16="http://schemas.microsoft.com/office/drawing/2014/main" id="{E4C3DEA3-CCC2-1266-A1B0-48945F7EA942}"/>
              </a:ext>
            </a:extLst>
          </p:cNvPr>
          <p:cNvSpPr>
            <a:spLocks noGrp="1" noChangeArrowheads="1"/>
          </p:cNvSpPr>
          <p:nvPr>
            <p:ph type="ftr" sz="quarter" idx="1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0" compatLnSpc="1">
            <a:prstTxWarp prst="textNoShape">
              <a:avLst/>
            </a:prstTxWarp>
          </a:bodyPr>
          <a:lstStyle>
            <a:lvl1pPr>
              <a:lnSpc>
                <a:spcPct val="90000"/>
              </a:lnSpc>
              <a:spcBef>
                <a:spcPts val="1000"/>
              </a:spcBef>
              <a:buClr>
                <a:schemeClr val="accent2"/>
              </a:buClr>
              <a:buSzPct val="75000"/>
              <a:buFont typeface="Arial" panose="020B0604020202020204" pitchFamily="34" charset="0"/>
              <a:defRPr sz="1600">
                <a:solidFill>
                  <a:schemeClr val="tx1"/>
                </a:solidFill>
                <a:latin typeface="Calibri" panose="020F0502020204030204" pitchFamily="34" charset="0"/>
              </a:defRPr>
            </a:lvl1pPr>
            <a:lvl2pPr marL="742950" indent="-28575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2pPr>
            <a:lvl3pPr marL="11430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3pPr>
            <a:lvl4pPr marL="16002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4pPr>
            <a:lvl5pPr marL="20574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9pPr>
          </a:lstStyle>
          <a:p>
            <a:pPr fontAlgn="base">
              <a:lnSpc>
                <a:spcPct val="100000"/>
              </a:lnSpc>
              <a:spcBef>
                <a:spcPct val="0"/>
              </a:spcBef>
              <a:spcAft>
                <a:spcPct val="0"/>
              </a:spcAft>
              <a:buClrTx/>
              <a:buSzTx/>
              <a:buFontTx/>
              <a:buNone/>
            </a:pPr>
            <a:r>
              <a:rPr lang="en-US" altLang="en-US" sz="1200">
                <a:latin typeface="Raleway" pitchFamily="2" charset="0"/>
              </a:rPr>
              <a:t>Module 3</a:t>
            </a:r>
          </a:p>
        </p:txBody>
      </p:sp>
    </p:spTree>
    <p:custDataLst>
      <p:tags r:id="rId1"/>
    </p:custData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A84F1E-A406-EC5E-CB1E-60F8D30DFA70}"/>
              </a:ext>
            </a:extLst>
          </p:cNvPr>
          <p:cNvSpPr>
            <a:spLocks noGrp="1"/>
          </p:cNvSpPr>
          <p:nvPr>
            <p:ph type="title"/>
          </p:nvPr>
        </p:nvSpPr>
        <p:spPr>
          <a:xfrm>
            <a:off x="461963" y="260350"/>
            <a:ext cx="11274425" cy="865188"/>
          </a:xfrm>
        </p:spPr>
        <p:txBody>
          <a:bodyPr rtlCol="0">
            <a:normAutofit/>
          </a:bodyPr>
          <a:lstStyle/>
          <a:p>
            <a:pPr eaLnBrk="1" fontAlgn="auto" hangingPunct="1">
              <a:spcAft>
                <a:spcPts val="0"/>
              </a:spcAft>
              <a:defRPr/>
            </a:pPr>
            <a:r>
              <a:rPr lang="en-CA"/>
              <a:t>Scenario Stage 2:</a:t>
            </a:r>
            <a:br>
              <a:rPr lang="en-CA"/>
            </a:br>
            <a:r>
              <a:rPr lang="en-CA" sz="2000"/>
              <a:t>Base is Established</a:t>
            </a:r>
          </a:p>
        </p:txBody>
      </p:sp>
      <p:sp>
        <p:nvSpPr>
          <p:cNvPr id="89091" name="Content Placeholder 3">
            <a:extLst>
              <a:ext uri="{FF2B5EF4-FFF2-40B4-BE49-F238E27FC236}">
                <a16:creationId xmlns:a16="http://schemas.microsoft.com/office/drawing/2014/main" id="{257FBCC9-2DE8-7C4D-F0E7-C611FE4AD9ED}"/>
              </a:ext>
            </a:extLst>
          </p:cNvPr>
          <p:cNvSpPr>
            <a:spLocks noGrp="1" noChangeArrowheads="1"/>
          </p:cNvSpPr>
          <p:nvPr>
            <p:ph idx="1"/>
          </p:nvPr>
        </p:nvSpPr>
        <p:spPr>
          <a:xfrm>
            <a:off x="461963" y="1319213"/>
            <a:ext cx="5630862" cy="5300662"/>
          </a:xfrm>
        </p:spPr>
        <p:txBody>
          <a:bodyPr/>
          <a:lstStyle/>
          <a:p>
            <a:pPr eaLnBrk="1" hangingPunct="1">
              <a:lnSpc>
                <a:spcPct val="100000"/>
              </a:lnSpc>
              <a:spcBef>
                <a:spcPct val="0"/>
              </a:spcBef>
            </a:pPr>
            <a:r>
              <a:rPr lang="en-CA" altLang="en-US" dirty="0">
                <a:latin typeface="Raleway" pitchFamily="2" charset="0"/>
                <a:cs typeface="Arial" panose="020B0604020202020204" pitchFamily="34" charset="0"/>
              </a:rPr>
              <a:t>Approval for all releases of information developed by the EIO come either from Unified Command at the site or the Head of Council at the EOC. Coordination between the site and EOC about the release of emergency information is crucial.</a:t>
            </a:r>
          </a:p>
          <a:p>
            <a:pPr eaLnBrk="1" hangingPunct="1">
              <a:lnSpc>
                <a:spcPct val="110000"/>
              </a:lnSpc>
              <a:spcBef>
                <a:spcPct val="0"/>
              </a:spcBef>
            </a:pPr>
            <a:endParaRPr lang="en-CA" altLang="en-US" dirty="0">
              <a:latin typeface="Raleway" pitchFamily="2" charset="0"/>
              <a:cs typeface="Arial" panose="020B0604020202020204" pitchFamily="34" charset="0"/>
            </a:endParaRPr>
          </a:p>
          <a:p>
            <a:pPr eaLnBrk="1" hangingPunct="1">
              <a:lnSpc>
                <a:spcPct val="110000"/>
              </a:lnSpc>
              <a:spcBef>
                <a:spcPct val="0"/>
              </a:spcBef>
            </a:pPr>
            <a:r>
              <a:rPr lang="en-CA" altLang="en-US" dirty="0">
                <a:latin typeface="Raleway" pitchFamily="2" charset="0"/>
                <a:cs typeface="Arial" panose="020B0604020202020204" pitchFamily="34" charset="0"/>
              </a:rPr>
              <a:t>The Operations Section Chief reports that the fire breaks along the side road have been finished. The crews who were first on the scene have been working several hours and need relieving. The Operations Section Chief wants to designate the hall of a local church as the </a:t>
            </a:r>
            <a:r>
              <a:rPr lang="en-CA" altLang="en-US" b="1" dirty="0">
                <a:latin typeface="Raleway" pitchFamily="2" charset="0"/>
                <a:cs typeface="Arial" panose="020B0604020202020204" pitchFamily="34" charset="0"/>
              </a:rPr>
              <a:t>Base</a:t>
            </a:r>
            <a:r>
              <a:rPr lang="en-CA" altLang="en-US" dirty="0">
                <a:latin typeface="Raleway" pitchFamily="2" charset="0"/>
                <a:cs typeface="Arial" panose="020B0604020202020204" pitchFamily="34" charset="0"/>
              </a:rPr>
              <a:t> where crews can eat and relax. The Unified Command team is still handling logistics function and calls the Liaison Officer to make arrangements with church officials, food companies, and NGOs.</a:t>
            </a:r>
          </a:p>
        </p:txBody>
      </p:sp>
      <p:sp>
        <p:nvSpPr>
          <p:cNvPr id="7" name="Content Placeholder 3">
            <a:extLst>
              <a:ext uri="{FF2B5EF4-FFF2-40B4-BE49-F238E27FC236}">
                <a16:creationId xmlns:a16="http://schemas.microsoft.com/office/drawing/2014/main" id="{39EF0048-78D6-0FC0-738C-602BFA12FE51}"/>
              </a:ext>
            </a:extLst>
          </p:cNvPr>
          <p:cNvSpPr txBox="1">
            <a:spLocks/>
          </p:cNvSpPr>
          <p:nvPr/>
        </p:nvSpPr>
        <p:spPr>
          <a:xfrm>
            <a:off x="6296025" y="1476375"/>
            <a:ext cx="5630863" cy="2452688"/>
          </a:xfrm>
          <a:prstGeom prst="rect">
            <a:avLst/>
          </a:prstGeom>
          <a:solidFill>
            <a:schemeClr val="accent2">
              <a:lumMod val="20000"/>
              <a:lumOff val="80000"/>
            </a:schemeClr>
          </a:solidFill>
          <a:ln>
            <a:noFill/>
          </a:ln>
        </p:spPr>
        <p:style>
          <a:lnRef idx="1">
            <a:schemeClr val="accent2"/>
          </a:lnRef>
          <a:fillRef idx="2">
            <a:schemeClr val="accent2"/>
          </a:fillRef>
          <a:effectRef idx="1">
            <a:schemeClr val="accent2"/>
          </a:effectRef>
          <a:fontRef idx="minor">
            <a:schemeClr val="dk1"/>
          </a:fontRef>
        </p:style>
        <p:txBody>
          <a:bodyPr/>
          <a:lstStyle>
            <a:lvl1pPr marL="0" indent="0" algn="l" defTabSz="914400" rtl="0" eaLnBrk="1" latinLnBrk="0" hangingPunct="1">
              <a:lnSpc>
                <a:spcPct val="90000"/>
              </a:lnSpc>
              <a:spcBef>
                <a:spcPts val="1000"/>
              </a:spcBef>
              <a:buClr>
                <a:schemeClr val="accent2"/>
              </a:buClr>
              <a:buSzPct val="75000"/>
              <a:buFont typeface="Arial" panose="020B0604020202020204" pitchFamily="34" charset="0"/>
              <a:buNone/>
              <a:defRPr sz="1800" kern="1200">
                <a:solidFill>
                  <a:schemeClr val="dk1"/>
                </a:solidFill>
                <a:latin typeface="Raleway" panose="00000500000000000000" pitchFamily="50" charset="0"/>
                <a:ea typeface="+mn-ea"/>
                <a:cs typeface="+mn-cs"/>
              </a:defRPr>
            </a:lvl1pPr>
            <a:lvl2pPr marL="685800" indent="-228600" algn="l" defTabSz="914400" rtl="0" eaLnBrk="1" latinLnBrk="0" hangingPunct="1">
              <a:lnSpc>
                <a:spcPct val="90000"/>
              </a:lnSpc>
              <a:spcBef>
                <a:spcPts val="500"/>
              </a:spcBef>
              <a:buClr>
                <a:schemeClr val="accent2"/>
              </a:buClr>
              <a:buSzPct val="75000"/>
              <a:buFont typeface="Arial" panose="020B0604020202020204" pitchFamily="34" charset="0"/>
              <a:buChar char="•"/>
              <a:defRPr sz="1800" kern="1200">
                <a:solidFill>
                  <a:schemeClr val="dk1"/>
                </a:solidFill>
                <a:latin typeface="Raleway" panose="00000500000000000000" pitchFamily="50" charset="0"/>
                <a:ea typeface="+mn-ea"/>
                <a:cs typeface="+mn-cs"/>
              </a:defRPr>
            </a:lvl2pPr>
            <a:lvl3pPr marL="1143000" indent="-228600" algn="l" defTabSz="914400" rtl="0" eaLnBrk="1" latinLnBrk="0" hangingPunct="1">
              <a:lnSpc>
                <a:spcPct val="90000"/>
              </a:lnSpc>
              <a:spcBef>
                <a:spcPts val="500"/>
              </a:spcBef>
              <a:buClr>
                <a:schemeClr val="accent2"/>
              </a:buClr>
              <a:buSzPct val="75000"/>
              <a:buFont typeface="Arial" panose="020B0604020202020204" pitchFamily="34" charset="0"/>
              <a:buChar char="•"/>
              <a:defRPr sz="1800" kern="1200">
                <a:solidFill>
                  <a:schemeClr val="dk1"/>
                </a:solidFill>
                <a:latin typeface="Raleway" panose="00000500000000000000" pitchFamily="50" charset="0"/>
                <a:ea typeface="+mn-ea"/>
                <a:cs typeface="+mn-cs"/>
              </a:defRPr>
            </a:lvl3pPr>
            <a:lvl4pPr marL="1600200" indent="-228600" algn="l" defTabSz="914400" rtl="0" eaLnBrk="1" latinLnBrk="0" hangingPunct="1">
              <a:lnSpc>
                <a:spcPct val="90000"/>
              </a:lnSpc>
              <a:spcBef>
                <a:spcPts val="500"/>
              </a:spcBef>
              <a:buClr>
                <a:schemeClr val="accent2"/>
              </a:buClr>
              <a:buSzPct val="75000"/>
              <a:buFont typeface="Arial" panose="020B0604020202020204" pitchFamily="34" charset="0"/>
              <a:buChar char="•"/>
              <a:defRPr sz="1800" kern="1200">
                <a:solidFill>
                  <a:schemeClr val="dk1"/>
                </a:solidFill>
                <a:latin typeface="Raleway" panose="00000500000000000000" pitchFamily="50" charset="0"/>
                <a:ea typeface="+mn-ea"/>
                <a:cs typeface="+mn-cs"/>
              </a:defRPr>
            </a:lvl4pPr>
            <a:lvl5pPr marL="2057400" indent="-228600" algn="l" defTabSz="914400" rtl="0" eaLnBrk="1" latinLnBrk="0" hangingPunct="1">
              <a:lnSpc>
                <a:spcPct val="90000"/>
              </a:lnSpc>
              <a:spcBef>
                <a:spcPts val="500"/>
              </a:spcBef>
              <a:buClr>
                <a:schemeClr val="accent2"/>
              </a:buClr>
              <a:buSzPct val="75000"/>
              <a:buFont typeface="Arial" panose="020B0604020202020204" pitchFamily="34" charset="0"/>
              <a:buChar char="•"/>
              <a:defRPr sz="1800" kern="1200">
                <a:solidFill>
                  <a:schemeClr val="dk1"/>
                </a:solidFill>
                <a:latin typeface="Raleway" panose="00000500000000000000" pitchFamily="50"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9pPr>
          </a:lstStyle>
          <a:p>
            <a:pPr fontAlgn="auto">
              <a:lnSpc>
                <a:spcPct val="100000"/>
              </a:lnSpc>
              <a:spcBef>
                <a:spcPts val="0"/>
              </a:spcBef>
              <a:spcAft>
                <a:spcPts val="600"/>
              </a:spcAft>
              <a:defRPr/>
            </a:pPr>
            <a:r>
              <a:rPr lang="en-US" b="1">
                <a:latin typeface="Raleway" pitchFamily="2" charset="0"/>
                <a:ea typeface="Arial" panose="020B0604020202020204" pitchFamily="34" charset="0"/>
              </a:rPr>
              <a:t>Base</a:t>
            </a:r>
            <a:endParaRPr lang="en-US">
              <a:latin typeface="Raleway" pitchFamily="2" charset="0"/>
              <a:ea typeface="Arial" panose="020B0604020202020204" pitchFamily="34" charset="0"/>
            </a:endParaRPr>
          </a:p>
          <a:p>
            <a:pPr fontAlgn="auto">
              <a:lnSpc>
                <a:spcPct val="100000"/>
              </a:lnSpc>
              <a:spcBef>
                <a:spcPts val="0"/>
              </a:spcBef>
              <a:spcAft>
                <a:spcPts val="600"/>
              </a:spcAft>
              <a:defRPr/>
            </a:pPr>
            <a:r>
              <a:rPr lang="en-US">
                <a:latin typeface="Raleway" pitchFamily="2" charset="0"/>
                <a:ea typeface="Arial" panose="020B0604020202020204" pitchFamily="34" charset="0"/>
              </a:rPr>
              <a:t>The location from which primary logistical and administrative functions are coordinated. This may include essential auxiliary support, such as food, sleeping and repair facilities. </a:t>
            </a:r>
          </a:p>
          <a:p>
            <a:pPr fontAlgn="auto">
              <a:lnSpc>
                <a:spcPct val="100000"/>
              </a:lnSpc>
              <a:spcBef>
                <a:spcPts val="0"/>
              </a:spcBef>
              <a:spcAft>
                <a:spcPts val="600"/>
              </a:spcAft>
              <a:defRPr/>
            </a:pPr>
            <a:r>
              <a:rPr lang="en-US">
                <a:latin typeface="Raleway" pitchFamily="2" charset="0"/>
                <a:ea typeface="Arial" panose="020B0604020202020204" pitchFamily="34" charset="0"/>
              </a:rPr>
              <a:t>There is only one Base per incident. Personnel and equipment at the Base are always “Out of Service” and unavailable for assignment.</a:t>
            </a:r>
          </a:p>
        </p:txBody>
      </p:sp>
      <p:pic>
        <p:nvPicPr>
          <p:cNvPr id="3" name="Picture 10" descr="Aerial image of a Base">
            <a:extLst>
              <a:ext uri="{FF2B5EF4-FFF2-40B4-BE49-F238E27FC236}">
                <a16:creationId xmlns:a16="http://schemas.microsoft.com/office/drawing/2014/main" id="{C0560EC3-3A52-3B1F-62F9-31EA14A799DB}"/>
              </a:ext>
            </a:extLst>
          </p:cNvPr>
          <p:cNvPicPr>
            <a:picLocks noChangeAspect="1" noChangeArrowheads="1"/>
          </p:cNvPicPr>
          <p:nvPr/>
        </p:nvPicPr>
        <p:blipFill rotWithShape="1">
          <a:blip r:embed="rId3"/>
          <a:srcRect t="-1" r="12002" b="30127"/>
          <a:stretch/>
        </p:blipFill>
        <p:spPr bwMode="auto">
          <a:xfrm>
            <a:off x="7389813" y="4143375"/>
            <a:ext cx="3430587" cy="1916113"/>
          </a:xfrm>
          <a:prstGeom prst="rect">
            <a:avLst/>
          </a:prstGeom>
          <a:ln>
            <a:noFill/>
          </a:ln>
          <a:effectLst>
            <a:outerShdw blurRad="292100" dist="139700" dir="2700000" algn="tl" rotWithShape="0">
              <a:srgbClr val="333333">
                <a:alpha val="65000"/>
              </a:srgbClr>
            </a:outerShdw>
          </a:effectLst>
        </p:spPr>
      </p:pic>
      <p:sp>
        <p:nvSpPr>
          <p:cNvPr id="89094" name="Slide Number Placeholder 4">
            <a:extLst>
              <a:ext uri="{FF2B5EF4-FFF2-40B4-BE49-F238E27FC236}">
                <a16:creationId xmlns:a16="http://schemas.microsoft.com/office/drawing/2014/main" id="{B8968B25-FAC8-3CE9-E66E-F3F88316CDF7}"/>
              </a:ext>
            </a:extLst>
          </p:cNvPr>
          <p:cNvSpPr>
            <a:spLocks noGrp="1" noChangeArrowheads="1"/>
          </p:cNvSpPr>
          <p:nvPr>
            <p:ph type="sldNum" sz="quarter" idx="14"/>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lnSpc>
                <a:spcPct val="90000"/>
              </a:lnSpc>
              <a:spcBef>
                <a:spcPts val="1000"/>
              </a:spcBef>
              <a:buClr>
                <a:schemeClr val="accent2"/>
              </a:buClr>
              <a:buSzPct val="75000"/>
              <a:buFont typeface="Arial" panose="020B0604020202020204" pitchFamily="34" charset="0"/>
              <a:defRPr sz="1600">
                <a:solidFill>
                  <a:schemeClr val="tx1"/>
                </a:solidFill>
                <a:latin typeface="Calibri" panose="020F0502020204030204" pitchFamily="34" charset="0"/>
              </a:defRPr>
            </a:lvl1pPr>
            <a:lvl2pPr marL="742950" indent="-28575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2pPr>
            <a:lvl3pPr marL="11430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3pPr>
            <a:lvl4pPr marL="16002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4pPr>
            <a:lvl5pPr marL="20574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9pPr>
          </a:lstStyle>
          <a:p>
            <a:pPr fontAlgn="base">
              <a:lnSpc>
                <a:spcPct val="100000"/>
              </a:lnSpc>
              <a:spcBef>
                <a:spcPct val="0"/>
              </a:spcBef>
              <a:spcAft>
                <a:spcPct val="0"/>
              </a:spcAft>
              <a:buClrTx/>
              <a:buSzTx/>
              <a:buFontTx/>
              <a:buNone/>
            </a:pPr>
            <a:fld id="{DAC8A528-0743-43F1-BAB0-11DE80B29658}" type="slidenum">
              <a:rPr lang="en-US" altLang="en-US" sz="1200" smtClean="0">
                <a:latin typeface="Raleway" pitchFamily="2" charset="0"/>
              </a:rPr>
              <a:pPr fontAlgn="base">
                <a:lnSpc>
                  <a:spcPct val="100000"/>
                </a:lnSpc>
                <a:spcBef>
                  <a:spcPct val="0"/>
                </a:spcBef>
                <a:spcAft>
                  <a:spcPct val="0"/>
                </a:spcAft>
                <a:buClrTx/>
                <a:buSzTx/>
                <a:buFontTx/>
                <a:buNone/>
              </a:pPr>
              <a:t>53</a:t>
            </a:fld>
            <a:endParaRPr lang="en-US" altLang="en-US" sz="1200">
              <a:latin typeface="Raleway" pitchFamily="2" charset="0"/>
            </a:endParaRPr>
          </a:p>
        </p:txBody>
      </p:sp>
      <p:sp>
        <p:nvSpPr>
          <p:cNvPr id="89095" name="Footer Placeholder 5">
            <a:extLst>
              <a:ext uri="{FF2B5EF4-FFF2-40B4-BE49-F238E27FC236}">
                <a16:creationId xmlns:a16="http://schemas.microsoft.com/office/drawing/2014/main" id="{D6553F27-05CE-D5D0-783E-1F0AFB4ED995}"/>
              </a:ext>
            </a:extLst>
          </p:cNvPr>
          <p:cNvSpPr>
            <a:spLocks noGrp="1" noChangeArrowheads="1"/>
          </p:cNvSpPr>
          <p:nvPr>
            <p:ph type="ftr" sz="quarter" idx="1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0" compatLnSpc="1">
            <a:prstTxWarp prst="textNoShape">
              <a:avLst/>
            </a:prstTxWarp>
          </a:bodyPr>
          <a:lstStyle>
            <a:lvl1pPr>
              <a:lnSpc>
                <a:spcPct val="90000"/>
              </a:lnSpc>
              <a:spcBef>
                <a:spcPts val="1000"/>
              </a:spcBef>
              <a:buClr>
                <a:schemeClr val="accent2"/>
              </a:buClr>
              <a:buSzPct val="75000"/>
              <a:buFont typeface="Arial" panose="020B0604020202020204" pitchFamily="34" charset="0"/>
              <a:defRPr sz="1600">
                <a:solidFill>
                  <a:schemeClr val="tx1"/>
                </a:solidFill>
                <a:latin typeface="Calibri" panose="020F0502020204030204" pitchFamily="34" charset="0"/>
              </a:defRPr>
            </a:lvl1pPr>
            <a:lvl2pPr marL="742950" indent="-28575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2pPr>
            <a:lvl3pPr marL="11430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3pPr>
            <a:lvl4pPr marL="16002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4pPr>
            <a:lvl5pPr marL="20574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9pPr>
          </a:lstStyle>
          <a:p>
            <a:pPr fontAlgn="base">
              <a:lnSpc>
                <a:spcPct val="100000"/>
              </a:lnSpc>
              <a:spcBef>
                <a:spcPct val="0"/>
              </a:spcBef>
              <a:spcAft>
                <a:spcPct val="0"/>
              </a:spcAft>
              <a:buClrTx/>
              <a:buSzTx/>
              <a:buFontTx/>
              <a:buNone/>
            </a:pPr>
            <a:r>
              <a:rPr lang="en-US" altLang="en-US" sz="1200">
                <a:latin typeface="Raleway" pitchFamily="2" charset="0"/>
              </a:rPr>
              <a:t>Module 3</a:t>
            </a:r>
          </a:p>
        </p:txBody>
      </p:sp>
    </p:spTree>
    <p:custDataLst>
      <p:tags r:id="rId1"/>
    </p:custData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D9A6AF-BB6B-477E-F782-B6F9FBF26AE8}"/>
              </a:ext>
            </a:extLst>
          </p:cNvPr>
          <p:cNvSpPr>
            <a:spLocks noGrp="1"/>
          </p:cNvSpPr>
          <p:nvPr>
            <p:ph type="title"/>
          </p:nvPr>
        </p:nvSpPr>
        <p:spPr>
          <a:xfrm>
            <a:off x="471488" y="266700"/>
            <a:ext cx="11276012" cy="865188"/>
          </a:xfrm>
        </p:spPr>
        <p:txBody>
          <a:bodyPr rtlCol="0">
            <a:normAutofit/>
          </a:bodyPr>
          <a:lstStyle/>
          <a:p>
            <a:pPr eaLnBrk="1" fontAlgn="auto" hangingPunct="1">
              <a:spcAft>
                <a:spcPts val="0"/>
              </a:spcAft>
              <a:defRPr/>
            </a:pPr>
            <a:r>
              <a:rPr lang="en-CA"/>
              <a:t>Scenario Stage 2:</a:t>
            </a:r>
            <a:br>
              <a:rPr lang="en-CA"/>
            </a:br>
            <a:r>
              <a:rPr lang="en-CA" sz="2000"/>
              <a:t>Inquiry Hotline Established</a:t>
            </a:r>
            <a:endParaRPr lang="en-CA" sz="2200"/>
          </a:p>
        </p:txBody>
      </p:sp>
      <p:sp>
        <p:nvSpPr>
          <p:cNvPr id="4" name="Content Placeholder 3">
            <a:extLst>
              <a:ext uri="{FF2B5EF4-FFF2-40B4-BE49-F238E27FC236}">
                <a16:creationId xmlns:a16="http://schemas.microsoft.com/office/drawing/2014/main" id="{D17A765B-D5D3-F8C1-CDB1-58F250BD8301}"/>
              </a:ext>
            </a:extLst>
          </p:cNvPr>
          <p:cNvSpPr>
            <a:spLocks noGrp="1"/>
          </p:cNvSpPr>
          <p:nvPr>
            <p:ph idx="1"/>
          </p:nvPr>
        </p:nvSpPr>
        <p:spPr>
          <a:xfrm>
            <a:off x="5316280" y="1443038"/>
            <a:ext cx="5901024" cy="5300309"/>
          </a:xfrm>
        </p:spPr>
        <p:txBody>
          <a:bodyPr rtlCol="0"/>
          <a:lstStyle/>
          <a:p>
            <a:pPr eaLnBrk="1" fontAlgn="auto" hangingPunct="1">
              <a:lnSpc>
                <a:spcPct val="100000"/>
              </a:lnSpc>
              <a:spcBef>
                <a:spcPts val="0"/>
              </a:spcBef>
              <a:spcAft>
                <a:spcPts val="1200"/>
              </a:spcAft>
              <a:defRPr/>
            </a:pPr>
            <a:r>
              <a:rPr lang="en-CA">
                <a:latin typeface="Raleway" pitchFamily="2" charset="0"/>
              </a:rPr>
              <a:t>The local radio station has a reporter broadcasting live beside the Staging Area and the station manager is asking for a phone number to give out for people wanting more information about the fires and road closures. The EIO assigns personnel to staff a local inquiry hotline.</a:t>
            </a:r>
            <a:endParaRPr lang="en-CA" strike="sngStrike">
              <a:solidFill>
                <a:srgbClr val="FF0000"/>
              </a:solidFill>
              <a:latin typeface="Raleway" pitchFamily="2" charset="0"/>
            </a:endParaRPr>
          </a:p>
          <a:p>
            <a:pPr eaLnBrk="1" fontAlgn="auto" hangingPunct="1">
              <a:lnSpc>
                <a:spcPct val="100000"/>
              </a:lnSpc>
              <a:spcBef>
                <a:spcPts val="0"/>
              </a:spcBef>
              <a:spcAft>
                <a:spcPts val="1200"/>
              </a:spcAft>
              <a:defRPr/>
            </a:pPr>
            <a:r>
              <a:rPr lang="en-CA">
                <a:latin typeface="Raleway" pitchFamily="2" charset="0"/>
              </a:rPr>
              <a:t>The Safety Officer is concerned that fire crews may become surrounded and trapped by the fires in the unpredictable wind conditions; he wants a person designated at each location specifically to monitor the safety of crews who are focused on fighting the fire.</a:t>
            </a:r>
            <a:endParaRPr lang="en-CA">
              <a:latin typeface="Raleway" pitchFamily="2" charset="0"/>
              <a:ea typeface="Arial" panose="020B0604020202020204" pitchFamily="34" charset="0"/>
            </a:endParaRPr>
          </a:p>
        </p:txBody>
      </p:sp>
      <p:pic>
        <p:nvPicPr>
          <p:cNvPr id="9" name="Picture 8" descr="An EMS personnel talking to a walkie-talkie.">
            <a:extLst>
              <a:ext uri="{FF2B5EF4-FFF2-40B4-BE49-F238E27FC236}">
                <a16:creationId xmlns:a16="http://schemas.microsoft.com/office/drawing/2014/main" id="{3D79B122-50BD-73B0-B73D-238BC4911068}"/>
              </a:ext>
            </a:extLst>
          </p:cNvPr>
          <p:cNvPicPr>
            <a:picLocks noChangeAspect="1"/>
          </p:cNvPicPr>
          <p:nvPr/>
        </p:nvPicPr>
        <p:blipFill>
          <a:blip r:embed="rId3"/>
          <a:stretch>
            <a:fillRect/>
          </a:stretch>
        </p:blipFill>
        <p:spPr>
          <a:xfrm>
            <a:off x="588963" y="1550988"/>
            <a:ext cx="4445000" cy="2995612"/>
          </a:xfrm>
          <a:prstGeom prst="rect">
            <a:avLst/>
          </a:prstGeom>
          <a:ln>
            <a:noFill/>
          </a:ln>
          <a:effectLst>
            <a:outerShdw blurRad="292100" dist="139700" dir="2700000" algn="tl" rotWithShape="0">
              <a:srgbClr val="333333">
                <a:alpha val="65000"/>
              </a:srgbClr>
            </a:outerShdw>
          </a:effectLst>
        </p:spPr>
      </p:pic>
      <p:sp>
        <p:nvSpPr>
          <p:cNvPr id="90117" name="Slide Number Placeholder 4">
            <a:extLst>
              <a:ext uri="{FF2B5EF4-FFF2-40B4-BE49-F238E27FC236}">
                <a16:creationId xmlns:a16="http://schemas.microsoft.com/office/drawing/2014/main" id="{9852F976-15B9-F7B4-4F87-CE0D5A999035}"/>
              </a:ext>
            </a:extLst>
          </p:cNvPr>
          <p:cNvSpPr>
            <a:spLocks noGrp="1" noChangeArrowheads="1"/>
          </p:cNvSpPr>
          <p:nvPr>
            <p:ph type="sldNum" sz="quarter" idx="14"/>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lnSpc>
                <a:spcPct val="90000"/>
              </a:lnSpc>
              <a:spcBef>
                <a:spcPts val="1000"/>
              </a:spcBef>
              <a:buClr>
                <a:schemeClr val="accent2"/>
              </a:buClr>
              <a:buSzPct val="75000"/>
              <a:buFont typeface="Arial" panose="020B0604020202020204" pitchFamily="34" charset="0"/>
              <a:defRPr sz="1600">
                <a:solidFill>
                  <a:schemeClr val="tx1"/>
                </a:solidFill>
                <a:latin typeface="Calibri" panose="020F0502020204030204" pitchFamily="34" charset="0"/>
              </a:defRPr>
            </a:lvl1pPr>
            <a:lvl2pPr marL="742950" indent="-28575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2pPr>
            <a:lvl3pPr marL="11430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3pPr>
            <a:lvl4pPr marL="16002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4pPr>
            <a:lvl5pPr marL="20574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9pPr>
          </a:lstStyle>
          <a:p>
            <a:pPr fontAlgn="base">
              <a:lnSpc>
                <a:spcPct val="100000"/>
              </a:lnSpc>
              <a:spcBef>
                <a:spcPct val="0"/>
              </a:spcBef>
              <a:spcAft>
                <a:spcPct val="0"/>
              </a:spcAft>
              <a:buClrTx/>
              <a:buSzTx/>
              <a:buFontTx/>
              <a:buNone/>
            </a:pPr>
            <a:fld id="{496A5504-596A-4498-A690-A55384879C3A}" type="slidenum">
              <a:rPr lang="en-US" altLang="en-US" sz="1200" smtClean="0">
                <a:latin typeface="Raleway" pitchFamily="2" charset="0"/>
              </a:rPr>
              <a:pPr fontAlgn="base">
                <a:lnSpc>
                  <a:spcPct val="100000"/>
                </a:lnSpc>
                <a:spcBef>
                  <a:spcPct val="0"/>
                </a:spcBef>
                <a:spcAft>
                  <a:spcPct val="0"/>
                </a:spcAft>
                <a:buClrTx/>
                <a:buSzTx/>
                <a:buFontTx/>
                <a:buNone/>
              </a:pPr>
              <a:t>54</a:t>
            </a:fld>
            <a:endParaRPr lang="en-US" altLang="en-US" sz="1200">
              <a:latin typeface="Raleway" pitchFamily="2" charset="0"/>
            </a:endParaRPr>
          </a:p>
        </p:txBody>
      </p:sp>
      <p:sp>
        <p:nvSpPr>
          <p:cNvPr id="90118" name="Footer Placeholder 5">
            <a:extLst>
              <a:ext uri="{FF2B5EF4-FFF2-40B4-BE49-F238E27FC236}">
                <a16:creationId xmlns:a16="http://schemas.microsoft.com/office/drawing/2014/main" id="{C97E9173-C8CD-BCE5-26D7-2A2966E79C39}"/>
              </a:ext>
            </a:extLst>
          </p:cNvPr>
          <p:cNvSpPr>
            <a:spLocks noGrp="1" noChangeArrowheads="1"/>
          </p:cNvSpPr>
          <p:nvPr>
            <p:ph type="ftr" sz="quarter" idx="1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0" compatLnSpc="1">
            <a:prstTxWarp prst="textNoShape">
              <a:avLst/>
            </a:prstTxWarp>
          </a:bodyPr>
          <a:lstStyle>
            <a:lvl1pPr>
              <a:lnSpc>
                <a:spcPct val="90000"/>
              </a:lnSpc>
              <a:spcBef>
                <a:spcPts val="1000"/>
              </a:spcBef>
              <a:buClr>
                <a:schemeClr val="accent2"/>
              </a:buClr>
              <a:buSzPct val="75000"/>
              <a:buFont typeface="Arial" panose="020B0604020202020204" pitchFamily="34" charset="0"/>
              <a:defRPr sz="1600">
                <a:solidFill>
                  <a:schemeClr val="tx1"/>
                </a:solidFill>
                <a:latin typeface="Calibri" panose="020F0502020204030204" pitchFamily="34" charset="0"/>
              </a:defRPr>
            </a:lvl1pPr>
            <a:lvl2pPr marL="742950" indent="-28575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2pPr>
            <a:lvl3pPr marL="11430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3pPr>
            <a:lvl4pPr marL="16002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4pPr>
            <a:lvl5pPr marL="20574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9pPr>
          </a:lstStyle>
          <a:p>
            <a:pPr fontAlgn="base">
              <a:lnSpc>
                <a:spcPct val="100000"/>
              </a:lnSpc>
              <a:spcBef>
                <a:spcPct val="0"/>
              </a:spcBef>
              <a:spcAft>
                <a:spcPct val="0"/>
              </a:spcAft>
              <a:buClrTx/>
              <a:buSzTx/>
              <a:buFontTx/>
              <a:buNone/>
            </a:pPr>
            <a:r>
              <a:rPr lang="en-US" altLang="en-US" sz="1200">
                <a:latin typeface="Raleway" pitchFamily="2" charset="0"/>
              </a:rPr>
              <a:t>Module 3</a:t>
            </a:r>
          </a:p>
        </p:txBody>
      </p:sp>
    </p:spTree>
    <p:custDataLst>
      <p:tags r:id="rId1"/>
    </p:custData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7EF7C3-6DAA-DEAB-B4E5-C3B620DC9A25}"/>
              </a:ext>
            </a:extLst>
          </p:cNvPr>
          <p:cNvSpPr>
            <a:spLocks noGrp="1"/>
          </p:cNvSpPr>
          <p:nvPr>
            <p:ph type="title"/>
          </p:nvPr>
        </p:nvSpPr>
        <p:spPr>
          <a:xfrm>
            <a:off x="463061" y="260900"/>
            <a:ext cx="11275647" cy="865234"/>
          </a:xfrm>
        </p:spPr>
        <p:txBody>
          <a:bodyPr rtlCol="0">
            <a:normAutofit/>
          </a:bodyPr>
          <a:lstStyle/>
          <a:p>
            <a:pPr eaLnBrk="1" fontAlgn="auto" hangingPunct="1">
              <a:spcAft>
                <a:spcPts val="0"/>
              </a:spcAft>
              <a:defRPr/>
            </a:pPr>
            <a:r>
              <a:rPr lang="en-CA" dirty="0"/>
              <a:t>Scenario Stage 2:</a:t>
            </a:r>
            <a:br>
              <a:rPr lang="en-CA" dirty="0"/>
            </a:br>
            <a:r>
              <a:rPr lang="en-CA" sz="2000" dirty="0"/>
              <a:t>Chemical Hazards are Assessed</a:t>
            </a:r>
            <a:endParaRPr lang="en-CA" dirty="0">
              <a:highlight>
                <a:srgbClr val="FF00FF"/>
              </a:highlight>
            </a:endParaRPr>
          </a:p>
        </p:txBody>
      </p:sp>
      <p:sp>
        <p:nvSpPr>
          <p:cNvPr id="91139" name="Content Placeholder 3">
            <a:extLst>
              <a:ext uri="{FF2B5EF4-FFF2-40B4-BE49-F238E27FC236}">
                <a16:creationId xmlns:a16="http://schemas.microsoft.com/office/drawing/2014/main" id="{05C41562-52A1-743B-5E8C-25800D68BDF2}"/>
              </a:ext>
            </a:extLst>
          </p:cNvPr>
          <p:cNvSpPr>
            <a:spLocks noGrp="1" noChangeArrowheads="1"/>
          </p:cNvSpPr>
          <p:nvPr>
            <p:ph idx="1"/>
          </p:nvPr>
        </p:nvSpPr>
        <p:spPr>
          <a:xfrm>
            <a:off x="463550" y="1443038"/>
            <a:ext cx="7185025" cy="5300662"/>
          </a:xfrm>
        </p:spPr>
        <p:txBody>
          <a:bodyPr/>
          <a:lstStyle/>
          <a:p>
            <a:pPr eaLnBrk="1" hangingPunct="1">
              <a:lnSpc>
                <a:spcPct val="115000"/>
              </a:lnSpc>
              <a:spcBef>
                <a:spcPct val="0"/>
              </a:spcBef>
              <a:spcAft>
                <a:spcPts val="1000"/>
              </a:spcAft>
            </a:pPr>
            <a:r>
              <a:rPr lang="en-CA" altLang="en-US" dirty="0">
                <a:solidFill>
                  <a:srgbClr val="000000"/>
                </a:solidFill>
                <a:latin typeface="Raleway" pitchFamily="2" charset="0"/>
              </a:rPr>
              <a:t>Although the closest fire is still some distance away, the Safety Officer is concerned about the chemicals in storage in the town’s light industrial area. He arranges for a list of the municipality’s hazards to be brought to the Incident Command Post for him to review so that he can alert the Unified Command team of potential dangers. </a:t>
            </a:r>
          </a:p>
          <a:p>
            <a:pPr eaLnBrk="1" hangingPunct="1">
              <a:lnSpc>
                <a:spcPct val="115000"/>
              </a:lnSpc>
              <a:spcBef>
                <a:spcPct val="0"/>
              </a:spcBef>
              <a:spcAft>
                <a:spcPts val="1000"/>
              </a:spcAft>
            </a:pPr>
            <a:r>
              <a:rPr lang="en-CA" altLang="en-US" dirty="0">
                <a:solidFill>
                  <a:srgbClr val="000000"/>
                </a:solidFill>
                <a:latin typeface="Raleway" pitchFamily="2" charset="0"/>
              </a:rPr>
              <a:t>The Liaison Officer acts as the link between local non-governmental organizations (NGOs), private industry groups and Command. Several local NGOs, including St. John Ambulance, Red Cross and Salvation Army call offering to help. The Liaison Officer notes what equipment and personnel each organization can provide on short notice on a summer weekend when many members are unreachable. He asks two organizations to be ready to provide volunteers, if necessary. </a:t>
            </a:r>
            <a:endParaRPr lang="en-CA" altLang="en-US" dirty="0">
              <a:latin typeface="Raleway" pitchFamily="2" charset="0"/>
              <a:cs typeface="Arial" panose="020B0604020202020204" pitchFamily="34" charset="0"/>
            </a:endParaRPr>
          </a:p>
        </p:txBody>
      </p:sp>
      <p:pic>
        <p:nvPicPr>
          <p:cNvPr id="7" name="Content Placeholder 8" descr="A person speaking into a microphone in front of a crowd of military staff.">
            <a:extLst>
              <a:ext uri="{FF2B5EF4-FFF2-40B4-BE49-F238E27FC236}">
                <a16:creationId xmlns:a16="http://schemas.microsoft.com/office/drawing/2014/main" id="{4259860C-FAA7-3A6F-DDFE-9B8DEE0C0F81}"/>
              </a:ext>
            </a:extLst>
          </p:cNvPr>
          <p:cNvPicPr>
            <a:picLocks noChangeAspect="1"/>
          </p:cNvPicPr>
          <p:nvPr/>
        </p:nvPicPr>
        <p:blipFill rotWithShape="1">
          <a:blip r:embed="rId3"/>
          <a:srcRect l="29570" t="1" r="16834" b="3"/>
          <a:stretch/>
        </p:blipFill>
        <p:spPr>
          <a:xfrm>
            <a:off x="8248650" y="1571625"/>
            <a:ext cx="3309938" cy="4090988"/>
          </a:xfrm>
          <a:prstGeom prst="rect">
            <a:avLst/>
          </a:prstGeom>
          <a:ln>
            <a:noFill/>
          </a:ln>
          <a:effectLst>
            <a:outerShdw blurRad="292100" dist="139700" dir="2700000" algn="tl" rotWithShape="0">
              <a:srgbClr val="333333">
                <a:alpha val="65000"/>
              </a:srgbClr>
            </a:outerShdw>
          </a:effectLst>
        </p:spPr>
      </p:pic>
      <p:sp>
        <p:nvSpPr>
          <p:cNvPr id="91141" name="Slide Number Placeholder 4">
            <a:extLst>
              <a:ext uri="{FF2B5EF4-FFF2-40B4-BE49-F238E27FC236}">
                <a16:creationId xmlns:a16="http://schemas.microsoft.com/office/drawing/2014/main" id="{CB10DBDA-91D4-9022-AA57-85B6C0A170DD}"/>
              </a:ext>
            </a:extLst>
          </p:cNvPr>
          <p:cNvSpPr>
            <a:spLocks noGrp="1" noChangeArrowheads="1"/>
          </p:cNvSpPr>
          <p:nvPr>
            <p:ph type="sldNum" sz="quarter" idx="14"/>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lnSpc>
                <a:spcPct val="90000"/>
              </a:lnSpc>
              <a:spcBef>
                <a:spcPts val="1000"/>
              </a:spcBef>
              <a:buClr>
                <a:schemeClr val="accent2"/>
              </a:buClr>
              <a:buSzPct val="75000"/>
              <a:buFont typeface="Arial" panose="020B0604020202020204" pitchFamily="34" charset="0"/>
              <a:defRPr sz="1600">
                <a:solidFill>
                  <a:schemeClr val="tx1"/>
                </a:solidFill>
                <a:latin typeface="Calibri" panose="020F0502020204030204" pitchFamily="34" charset="0"/>
              </a:defRPr>
            </a:lvl1pPr>
            <a:lvl2pPr marL="742950" indent="-28575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2pPr>
            <a:lvl3pPr marL="11430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3pPr>
            <a:lvl4pPr marL="16002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4pPr>
            <a:lvl5pPr marL="20574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9pPr>
          </a:lstStyle>
          <a:p>
            <a:pPr fontAlgn="base">
              <a:lnSpc>
                <a:spcPct val="100000"/>
              </a:lnSpc>
              <a:spcBef>
                <a:spcPct val="0"/>
              </a:spcBef>
              <a:spcAft>
                <a:spcPct val="0"/>
              </a:spcAft>
              <a:buClrTx/>
              <a:buSzTx/>
              <a:buFontTx/>
              <a:buNone/>
            </a:pPr>
            <a:fld id="{6EE31153-2C2C-4723-A62F-98233D6C02F6}" type="slidenum">
              <a:rPr lang="en-US" altLang="en-US" sz="1200" smtClean="0">
                <a:latin typeface="Raleway" pitchFamily="2" charset="0"/>
              </a:rPr>
              <a:pPr fontAlgn="base">
                <a:lnSpc>
                  <a:spcPct val="100000"/>
                </a:lnSpc>
                <a:spcBef>
                  <a:spcPct val="0"/>
                </a:spcBef>
                <a:spcAft>
                  <a:spcPct val="0"/>
                </a:spcAft>
                <a:buClrTx/>
                <a:buSzTx/>
                <a:buFontTx/>
                <a:buNone/>
              </a:pPr>
              <a:t>55</a:t>
            </a:fld>
            <a:endParaRPr lang="en-US" altLang="en-US" sz="1200">
              <a:latin typeface="Raleway" pitchFamily="2" charset="0"/>
            </a:endParaRPr>
          </a:p>
        </p:txBody>
      </p:sp>
      <p:sp>
        <p:nvSpPr>
          <p:cNvPr id="91142" name="Footer Placeholder 5">
            <a:extLst>
              <a:ext uri="{FF2B5EF4-FFF2-40B4-BE49-F238E27FC236}">
                <a16:creationId xmlns:a16="http://schemas.microsoft.com/office/drawing/2014/main" id="{04AC2FE0-5D29-F801-649E-2A4F98B31EEE}"/>
              </a:ext>
            </a:extLst>
          </p:cNvPr>
          <p:cNvSpPr>
            <a:spLocks noGrp="1" noChangeArrowheads="1"/>
          </p:cNvSpPr>
          <p:nvPr>
            <p:ph type="ftr" sz="quarter" idx="1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0" compatLnSpc="1">
            <a:prstTxWarp prst="textNoShape">
              <a:avLst/>
            </a:prstTxWarp>
          </a:bodyPr>
          <a:lstStyle>
            <a:lvl1pPr>
              <a:lnSpc>
                <a:spcPct val="90000"/>
              </a:lnSpc>
              <a:spcBef>
                <a:spcPts val="1000"/>
              </a:spcBef>
              <a:buClr>
                <a:schemeClr val="accent2"/>
              </a:buClr>
              <a:buSzPct val="75000"/>
              <a:buFont typeface="Arial" panose="020B0604020202020204" pitchFamily="34" charset="0"/>
              <a:defRPr sz="1600">
                <a:solidFill>
                  <a:schemeClr val="tx1"/>
                </a:solidFill>
                <a:latin typeface="Calibri" panose="020F0502020204030204" pitchFamily="34" charset="0"/>
              </a:defRPr>
            </a:lvl1pPr>
            <a:lvl2pPr marL="742950" indent="-28575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2pPr>
            <a:lvl3pPr marL="11430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3pPr>
            <a:lvl4pPr marL="16002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4pPr>
            <a:lvl5pPr marL="20574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9pPr>
          </a:lstStyle>
          <a:p>
            <a:pPr fontAlgn="base">
              <a:lnSpc>
                <a:spcPct val="100000"/>
              </a:lnSpc>
              <a:spcBef>
                <a:spcPct val="0"/>
              </a:spcBef>
              <a:spcAft>
                <a:spcPct val="0"/>
              </a:spcAft>
              <a:buClrTx/>
              <a:buSzTx/>
              <a:buFontTx/>
              <a:buNone/>
            </a:pPr>
            <a:r>
              <a:rPr lang="en-US" altLang="en-US" sz="1200">
                <a:latin typeface="Raleway" pitchFamily="2" charset="0"/>
              </a:rPr>
              <a:t>Module 3</a:t>
            </a:r>
          </a:p>
        </p:txBody>
      </p:sp>
    </p:spTree>
    <p:custDataLst>
      <p:tags r:id="rId1"/>
    </p:custData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6115C51-F748-08C2-EB44-006B60693873}"/>
              </a:ext>
            </a:extLst>
          </p:cNvPr>
          <p:cNvSpPr>
            <a:spLocks noGrp="1"/>
          </p:cNvSpPr>
          <p:nvPr>
            <p:ph type="title"/>
          </p:nvPr>
        </p:nvSpPr>
        <p:spPr>
          <a:xfrm>
            <a:off x="463061" y="260900"/>
            <a:ext cx="11275647" cy="865234"/>
          </a:xfrm>
        </p:spPr>
        <p:txBody>
          <a:bodyPr rtlCol="0">
            <a:normAutofit/>
          </a:bodyPr>
          <a:lstStyle/>
          <a:p>
            <a:pPr eaLnBrk="1" fontAlgn="auto" hangingPunct="1">
              <a:spcAft>
                <a:spcPts val="0"/>
              </a:spcAft>
              <a:defRPr/>
            </a:pPr>
            <a:r>
              <a:rPr lang="en-CA"/>
              <a:t>Scenario Stage 2:</a:t>
            </a:r>
            <a:br>
              <a:rPr lang="en-CA"/>
            </a:br>
            <a:r>
              <a:rPr lang="en-CA" sz="2000"/>
              <a:t>Further Expansion of Incident Management Structure </a:t>
            </a:r>
            <a:endParaRPr lang="en-CA">
              <a:highlight>
                <a:srgbClr val="FF00FF"/>
              </a:highlight>
            </a:endParaRPr>
          </a:p>
        </p:txBody>
      </p:sp>
      <p:sp>
        <p:nvSpPr>
          <p:cNvPr id="92163" name="Content Placeholder 3">
            <a:extLst>
              <a:ext uri="{FF2B5EF4-FFF2-40B4-BE49-F238E27FC236}">
                <a16:creationId xmlns:a16="http://schemas.microsoft.com/office/drawing/2014/main" id="{B59D7240-AA00-64C0-9CB5-BEE1AD78CE1F}"/>
              </a:ext>
            </a:extLst>
          </p:cNvPr>
          <p:cNvSpPr>
            <a:spLocks noGrp="1" noChangeArrowheads="1"/>
          </p:cNvSpPr>
          <p:nvPr>
            <p:ph idx="1"/>
          </p:nvPr>
        </p:nvSpPr>
        <p:spPr>
          <a:xfrm>
            <a:off x="6096000" y="1549400"/>
            <a:ext cx="5510213" cy="4829175"/>
          </a:xfrm>
        </p:spPr>
        <p:txBody>
          <a:bodyPr/>
          <a:lstStyle/>
          <a:p>
            <a:pPr eaLnBrk="1" hangingPunct="1">
              <a:lnSpc>
                <a:spcPct val="115000"/>
              </a:lnSpc>
              <a:spcBef>
                <a:spcPct val="0"/>
              </a:spcBef>
              <a:spcAft>
                <a:spcPts val="1000"/>
              </a:spcAft>
            </a:pPr>
            <a:r>
              <a:rPr lang="en-CA" altLang="en-US" dirty="0">
                <a:latin typeface="Raleway" pitchFamily="2" charset="0"/>
                <a:cs typeface="Arial" panose="020B0604020202020204" pitchFamily="34" charset="0"/>
              </a:rPr>
              <a:t>The local weather forecast calls for continued hot weather with possible moderate to strong NW winds. No rain is forecasted. Families are enjoying the summer weekend. For the Unified Command team, the hot dry wind and the presence of many visitors are two factors already complicating a serious situation; the team decides to staff all the remaining IMS functions and to create a full General Staff for the incident.</a:t>
            </a:r>
          </a:p>
        </p:txBody>
      </p:sp>
      <p:pic>
        <p:nvPicPr>
          <p:cNvPr id="3" name="Picture 2" descr="A group of emergency responders gather and talk in a circle.">
            <a:extLst>
              <a:ext uri="{FF2B5EF4-FFF2-40B4-BE49-F238E27FC236}">
                <a16:creationId xmlns:a16="http://schemas.microsoft.com/office/drawing/2014/main" id="{13F48957-AF98-B336-AA49-09BF120FCABD}"/>
              </a:ext>
            </a:extLst>
          </p:cNvPr>
          <p:cNvPicPr>
            <a:picLocks noChangeAspect="1" noChangeArrowheads="1"/>
          </p:cNvPicPr>
          <p:nvPr/>
        </p:nvPicPr>
        <p:blipFill>
          <a:blip r:embed="rId3"/>
          <a:srcRect/>
          <a:stretch>
            <a:fillRect/>
          </a:stretch>
        </p:blipFill>
        <p:spPr bwMode="auto">
          <a:xfrm>
            <a:off x="585788" y="1677988"/>
            <a:ext cx="4999037" cy="2851150"/>
          </a:xfrm>
          <a:prstGeom prst="rect">
            <a:avLst/>
          </a:prstGeom>
          <a:ln>
            <a:noFill/>
          </a:ln>
          <a:effectLst>
            <a:outerShdw blurRad="292100" dist="139700" dir="2700000" algn="tl" rotWithShape="0">
              <a:srgbClr val="333333">
                <a:alpha val="65000"/>
              </a:srgbClr>
            </a:outerShdw>
          </a:effectLst>
        </p:spPr>
      </p:pic>
      <p:sp>
        <p:nvSpPr>
          <p:cNvPr id="92165" name="Slide Number Placeholder 4">
            <a:extLst>
              <a:ext uri="{FF2B5EF4-FFF2-40B4-BE49-F238E27FC236}">
                <a16:creationId xmlns:a16="http://schemas.microsoft.com/office/drawing/2014/main" id="{6F2FB8C1-16FE-099D-1071-EA7277106A20}"/>
              </a:ext>
            </a:extLst>
          </p:cNvPr>
          <p:cNvSpPr>
            <a:spLocks noGrp="1" noChangeArrowheads="1"/>
          </p:cNvSpPr>
          <p:nvPr>
            <p:ph type="sldNum" sz="quarter" idx="14"/>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lnSpc>
                <a:spcPct val="90000"/>
              </a:lnSpc>
              <a:spcBef>
                <a:spcPts val="1000"/>
              </a:spcBef>
              <a:buClr>
                <a:schemeClr val="accent2"/>
              </a:buClr>
              <a:buSzPct val="75000"/>
              <a:buFont typeface="Arial" panose="020B0604020202020204" pitchFamily="34" charset="0"/>
              <a:defRPr sz="1600">
                <a:solidFill>
                  <a:schemeClr val="tx1"/>
                </a:solidFill>
                <a:latin typeface="Calibri" panose="020F0502020204030204" pitchFamily="34" charset="0"/>
              </a:defRPr>
            </a:lvl1pPr>
            <a:lvl2pPr marL="742950" indent="-28575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2pPr>
            <a:lvl3pPr marL="11430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3pPr>
            <a:lvl4pPr marL="16002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4pPr>
            <a:lvl5pPr marL="20574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9pPr>
          </a:lstStyle>
          <a:p>
            <a:pPr fontAlgn="base">
              <a:lnSpc>
                <a:spcPct val="100000"/>
              </a:lnSpc>
              <a:spcBef>
                <a:spcPct val="0"/>
              </a:spcBef>
              <a:spcAft>
                <a:spcPct val="0"/>
              </a:spcAft>
              <a:buClrTx/>
              <a:buSzTx/>
              <a:buFontTx/>
              <a:buNone/>
            </a:pPr>
            <a:fld id="{219EB22D-25FE-4BF7-A041-0D13B0E89F50}" type="slidenum">
              <a:rPr lang="en-US" altLang="en-US" sz="1200" smtClean="0">
                <a:latin typeface="Raleway" pitchFamily="2" charset="0"/>
              </a:rPr>
              <a:pPr fontAlgn="base">
                <a:lnSpc>
                  <a:spcPct val="100000"/>
                </a:lnSpc>
                <a:spcBef>
                  <a:spcPct val="0"/>
                </a:spcBef>
                <a:spcAft>
                  <a:spcPct val="0"/>
                </a:spcAft>
                <a:buClrTx/>
                <a:buSzTx/>
                <a:buFontTx/>
                <a:buNone/>
              </a:pPr>
              <a:t>56</a:t>
            </a:fld>
            <a:endParaRPr lang="en-US" altLang="en-US" sz="1200">
              <a:latin typeface="Raleway" pitchFamily="2" charset="0"/>
            </a:endParaRPr>
          </a:p>
        </p:txBody>
      </p:sp>
      <p:sp>
        <p:nvSpPr>
          <p:cNvPr id="92166" name="Footer Placeholder 5">
            <a:extLst>
              <a:ext uri="{FF2B5EF4-FFF2-40B4-BE49-F238E27FC236}">
                <a16:creationId xmlns:a16="http://schemas.microsoft.com/office/drawing/2014/main" id="{D929D8C4-37B7-FEEA-8EC0-0D54CA4A5A6F}"/>
              </a:ext>
            </a:extLst>
          </p:cNvPr>
          <p:cNvSpPr>
            <a:spLocks noGrp="1" noChangeArrowheads="1"/>
          </p:cNvSpPr>
          <p:nvPr>
            <p:ph type="ftr" sz="quarter" idx="1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0" compatLnSpc="1">
            <a:prstTxWarp prst="textNoShape">
              <a:avLst/>
            </a:prstTxWarp>
          </a:bodyPr>
          <a:lstStyle>
            <a:lvl1pPr>
              <a:lnSpc>
                <a:spcPct val="90000"/>
              </a:lnSpc>
              <a:spcBef>
                <a:spcPts val="1000"/>
              </a:spcBef>
              <a:buClr>
                <a:schemeClr val="accent2"/>
              </a:buClr>
              <a:buSzPct val="75000"/>
              <a:buFont typeface="Arial" panose="020B0604020202020204" pitchFamily="34" charset="0"/>
              <a:defRPr sz="1600">
                <a:solidFill>
                  <a:schemeClr val="tx1"/>
                </a:solidFill>
                <a:latin typeface="Calibri" panose="020F0502020204030204" pitchFamily="34" charset="0"/>
              </a:defRPr>
            </a:lvl1pPr>
            <a:lvl2pPr marL="742950" indent="-28575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2pPr>
            <a:lvl3pPr marL="11430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3pPr>
            <a:lvl4pPr marL="16002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4pPr>
            <a:lvl5pPr marL="20574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9pPr>
          </a:lstStyle>
          <a:p>
            <a:pPr fontAlgn="base">
              <a:lnSpc>
                <a:spcPct val="100000"/>
              </a:lnSpc>
              <a:spcBef>
                <a:spcPct val="0"/>
              </a:spcBef>
              <a:spcAft>
                <a:spcPct val="0"/>
              </a:spcAft>
              <a:buClrTx/>
              <a:buSzTx/>
              <a:buFontTx/>
              <a:buNone/>
            </a:pPr>
            <a:r>
              <a:rPr lang="en-US" altLang="en-US" sz="1200">
                <a:latin typeface="Raleway" pitchFamily="2" charset="0"/>
              </a:rPr>
              <a:t>Module 3</a:t>
            </a:r>
          </a:p>
        </p:txBody>
      </p:sp>
    </p:spTree>
    <p:custDataLst>
      <p:tags r:id="rId1"/>
    </p:custData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96374C-B81F-BEF5-C448-AD84EC5538E9}"/>
              </a:ext>
            </a:extLst>
          </p:cNvPr>
          <p:cNvSpPr>
            <a:spLocks noGrp="1"/>
          </p:cNvSpPr>
          <p:nvPr>
            <p:ph type="title"/>
          </p:nvPr>
        </p:nvSpPr>
        <p:spPr>
          <a:xfrm>
            <a:off x="461963" y="260350"/>
            <a:ext cx="11274425" cy="865188"/>
          </a:xfrm>
        </p:spPr>
        <p:txBody>
          <a:bodyPr rtlCol="0">
            <a:normAutofit/>
          </a:bodyPr>
          <a:lstStyle/>
          <a:p>
            <a:pPr eaLnBrk="1" fontAlgn="auto" hangingPunct="1">
              <a:spcAft>
                <a:spcPts val="0"/>
              </a:spcAft>
              <a:defRPr/>
            </a:pPr>
            <a:r>
              <a:rPr lang="en-CA">
                <a:latin typeface="Raleway"/>
                <a:cs typeface="Calibri"/>
              </a:rPr>
              <a:t>Scenario Stage 2:</a:t>
            </a:r>
            <a:br>
              <a:rPr lang="en-CA"/>
            </a:br>
            <a:r>
              <a:rPr lang="en-CA" sz="2000">
                <a:latin typeface="Raleway"/>
                <a:cs typeface="Calibri"/>
              </a:rPr>
              <a:t>Planning Section is Stood Up</a:t>
            </a:r>
          </a:p>
        </p:txBody>
      </p:sp>
      <p:sp>
        <p:nvSpPr>
          <p:cNvPr id="93187" name="Content Placeholder 3">
            <a:extLst>
              <a:ext uri="{FF2B5EF4-FFF2-40B4-BE49-F238E27FC236}">
                <a16:creationId xmlns:a16="http://schemas.microsoft.com/office/drawing/2014/main" id="{6C348557-1815-A2E2-0756-743A490A8F82}"/>
              </a:ext>
            </a:extLst>
          </p:cNvPr>
          <p:cNvSpPr>
            <a:spLocks noGrp="1" noChangeArrowheads="1"/>
          </p:cNvSpPr>
          <p:nvPr>
            <p:ph idx="1"/>
          </p:nvPr>
        </p:nvSpPr>
        <p:spPr>
          <a:xfrm>
            <a:off x="463550" y="1443038"/>
            <a:ext cx="5118100" cy="5300662"/>
          </a:xfrm>
        </p:spPr>
        <p:txBody>
          <a:bodyPr/>
          <a:lstStyle/>
          <a:p>
            <a:pPr eaLnBrk="1" hangingPunct="1">
              <a:lnSpc>
                <a:spcPct val="115000"/>
              </a:lnSpc>
              <a:spcBef>
                <a:spcPct val="0"/>
              </a:spcBef>
              <a:spcAft>
                <a:spcPts val="1000"/>
              </a:spcAft>
            </a:pPr>
            <a:r>
              <a:rPr lang="en-CA" altLang="en-US">
                <a:latin typeface="Raleway" pitchFamily="2" charset="0"/>
                <a:cs typeface="Arial" panose="020B0604020202020204" pitchFamily="34" charset="0"/>
              </a:rPr>
              <a:t>Anticipating a major evacuation, the Unified Command team appoints a senior police officer as </a:t>
            </a:r>
            <a:r>
              <a:rPr lang="en-CA" altLang="en-US" b="1">
                <a:latin typeface="Raleway" pitchFamily="2" charset="0"/>
                <a:cs typeface="Arial" panose="020B0604020202020204" pitchFamily="34" charset="0"/>
              </a:rPr>
              <a:t>Planning Section Chief</a:t>
            </a:r>
            <a:r>
              <a:rPr lang="en-CA" altLang="en-US">
                <a:latin typeface="Raleway" pitchFamily="2" charset="0"/>
                <a:cs typeface="Arial" panose="020B0604020202020204" pitchFamily="34" charset="0"/>
              </a:rPr>
              <a:t>, assigned to coordinate the drafting of a new IAP for the next operational period.</a:t>
            </a:r>
          </a:p>
          <a:p>
            <a:pPr eaLnBrk="1" hangingPunct="1">
              <a:lnSpc>
                <a:spcPct val="115000"/>
              </a:lnSpc>
              <a:spcBef>
                <a:spcPct val="0"/>
              </a:spcBef>
              <a:spcAft>
                <a:spcPts val="1000"/>
              </a:spcAft>
            </a:pPr>
            <a:r>
              <a:rPr lang="en-CA" altLang="en-US">
                <a:latin typeface="Raleway" pitchFamily="2" charset="0"/>
                <a:cs typeface="Arial" panose="020B0604020202020204" pitchFamily="34" charset="0"/>
              </a:rPr>
              <a:t>The new Planning Section Chief begins drafting a new IAP to take account of the additional resources now deployed, the additional sites (Base and EOC) and the possible future contingencies of the incident. One key question for consideration is what actions and resources might be necessary if the wind does not die down.</a:t>
            </a:r>
          </a:p>
        </p:txBody>
      </p:sp>
      <p:sp>
        <p:nvSpPr>
          <p:cNvPr id="7" name="Content Placeholder 3">
            <a:extLst>
              <a:ext uri="{FF2B5EF4-FFF2-40B4-BE49-F238E27FC236}">
                <a16:creationId xmlns:a16="http://schemas.microsoft.com/office/drawing/2014/main" id="{7814E226-B3B3-FF21-6C49-B7EC36B1561A}"/>
              </a:ext>
            </a:extLst>
          </p:cNvPr>
          <p:cNvSpPr txBox="1">
            <a:spLocks/>
          </p:cNvSpPr>
          <p:nvPr/>
        </p:nvSpPr>
        <p:spPr>
          <a:xfrm>
            <a:off x="5762624" y="1366838"/>
            <a:ext cx="6293251" cy="4597400"/>
          </a:xfrm>
          <a:prstGeom prst="rect">
            <a:avLst/>
          </a:prstGeom>
          <a:solidFill>
            <a:schemeClr val="accent2">
              <a:lumMod val="20000"/>
              <a:lumOff val="80000"/>
            </a:schemeClr>
          </a:solidFill>
          <a:ln>
            <a:noFill/>
          </a:ln>
          <a:effectLst>
            <a:outerShdw blurRad="50800" dist="38100" dir="2700000" algn="tl" rotWithShape="0">
              <a:prstClr val="black">
                <a:alpha val="40000"/>
              </a:prstClr>
            </a:outerShdw>
          </a:effectLst>
        </p:spPr>
        <p:style>
          <a:lnRef idx="1">
            <a:schemeClr val="accent2"/>
          </a:lnRef>
          <a:fillRef idx="2">
            <a:schemeClr val="accent2"/>
          </a:fillRef>
          <a:effectRef idx="1">
            <a:schemeClr val="accent2"/>
          </a:effectRef>
          <a:fontRef idx="minor">
            <a:schemeClr val="dk1"/>
          </a:fontRef>
        </p:style>
        <p:txBody>
          <a:bodyPr/>
          <a:lstStyle>
            <a:lvl1pPr marL="0" indent="0" algn="l" defTabSz="914400" rtl="0" eaLnBrk="1" latinLnBrk="0" hangingPunct="1">
              <a:lnSpc>
                <a:spcPct val="90000"/>
              </a:lnSpc>
              <a:spcBef>
                <a:spcPts val="1000"/>
              </a:spcBef>
              <a:buClr>
                <a:schemeClr val="accent2"/>
              </a:buClr>
              <a:buSzPct val="75000"/>
              <a:buFont typeface="Arial" panose="020B0604020202020204" pitchFamily="34" charset="0"/>
              <a:buNone/>
              <a:defRPr sz="1800" kern="1200">
                <a:solidFill>
                  <a:schemeClr val="dk1"/>
                </a:solidFill>
                <a:latin typeface="Raleway" panose="00000500000000000000" pitchFamily="50" charset="0"/>
                <a:ea typeface="+mn-ea"/>
                <a:cs typeface="+mn-cs"/>
              </a:defRPr>
            </a:lvl1pPr>
            <a:lvl2pPr marL="685800" indent="-228600" algn="l" defTabSz="914400" rtl="0" eaLnBrk="1" latinLnBrk="0" hangingPunct="1">
              <a:lnSpc>
                <a:spcPct val="90000"/>
              </a:lnSpc>
              <a:spcBef>
                <a:spcPts val="500"/>
              </a:spcBef>
              <a:buClr>
                <a:schemeClr val="accent2"/>
              </a:buClr>
              <a:buSzPct val="75000"/>
              <a:buFont typeface="Arial" panose="020B0604020202020204" pitchFamily="34" charset="0"/>
              <a:buChar char="•"/>
              <a:defRPr sz="1800" kern="1200">
                <a:solidFill>
                  <a:schemeClr val="dk1"/>
                </a:solidFill>
                <a:latin typeface="Raleway" panose="00000500000000000000" pitchFamily="50" charset="0"/>
                <a:ea typeface="+mn-ea"/>
                <a:cs typeface="+mn-cs"/>
              </a:defRPr>
            </a:lvl2pPr>
            <a:lvl3pPr marL="1143000" indent="-228600" algn="l" defTabSz="914400" rtl="0" eaLnBrk="1" latinLnBrk="0" hangingPunct="1">
              <a:lnSpc>
                <a:spcPct val="90000"/>
              </a:lnSpc>
              <a:spcBef>
                <a:spcPts val="500"/>
              </a:spcBef>
              <a:buClr>
                <a:schemeClr val="accent2"/>
              </a:buClr>
              <a:buSzPct val="75000"/>
              <a:buFont typeface="Arial" panose="020B0604020202020204" pitchFamily="34" charset="0"/>
              <a:buChar char="•"/>
              <a:defRPr sz="1800" kern="1200">
                <a:solidFill>
                  <a:schemeClr val="dk1"/>
                </a:solidFill>
                <a:latin typeface="Raleway" panose="00000500000000000000" pitchFamily="50" charset="0"/>
                <a:ea typeface="+mn-ea"/>
                <a:cs typeface="+mn-cs"/>
              </a:defRPr>
            </a:lvl3pPr>
            <a:lvl4pPr marL="1600200" indent="-228600" algn="l" defTabSz="914400" rtl="0" eaLnBrk="1" latinLnBrk="0" hangingPunct="1">
              <a:lnSpc>
                <a:spcPct val="90000"/>
              </a:lnSpc>
              <a:spcBef>
                <a:spcPts val="500"/>
              </a:spcBef>
              <a:buClr>
                <a:schemeClr val="accent2"/>
              </a:buClr>
              <a:buSzPct val="75000"/>
              <a:buFont typeface="Arial" panose="020B0604020202020204" pitchFamily="34" charset="0"/>
              <a:buChar char="•"/>
              <a:defRPr sz="1800" kern="1200">
                <a:solidFill>
                  <a:schemeClr val="dk1"/>
                </a:solidFill>
                <a:latin typeface="Raleway" panose="00000500000000000000" pitchFamily="50" charset="0"/>
                <a:ea typeface="+mn-ea"/>
                <a:cs typeface="+mn-cs"/>
              </a:defRPr>
            </a:lvl4pPr>
            <a:lvl5pPr marL="2057400" indent="-228600" algn="l" defTabSz="914400" rtl="0" eaLnBrk="1" latinLnBrk="0" hangingPunct="1">
              <a:lnSpc>
                <a:spcPct val="90000"/>
              </a:lnSpc>
              <a:spcBef>
                <a:spcPts val="500"/>
              </a:spcBef>
              <a:buClr>
                <a:schemeClr val="accent2"/>
              </a:buClr>
              <a:buSzPct val="75000"/>
              <a:buFont typeface="Arial" panose="020B0604020202020204" pitchFamily="34" charset="0"/>
              <a:buChar char="•"/>
              <a:defRPr sz="1800" kern="1200">
                <a:solidFill>
                  <a:schemeClr val="dk1"/>
                </a:solidFill>
                <a:latin typeface="Raleway" panose="00000500000000000000" pitchFamily="50"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9pPr>
          </a:lstStyle>
          <a:p>
            <a:pPr fontAlgn="auto">
              <a:lnSpc>
                <a:spcPct val="100000"/>
              </a:lnSpc>
              <a:spcBef>
                <a:spcPts val="600"/>
              </a:spcBef>
              <a:spcAft>
                <a:spcPts val="0"/>
              </a:spcAft>
              <a:defRPr/>
            </a:pPr>
            <a:r>
              <a:rPr lang="en-US" b="1" dirty="0">
                <a:latin typeface="Raleway" pitchFamily="2" charset="0"/>
                <a:ea typeface="Arial" panose="020B0604020202020204" pitchFamily="34" charset="0"/>
              </a:rPr>
              <a:t>Planning Section </a:t>
            </a:r>
            <a:endParaRPr lang="en-US" dirty="0">
              <a:latin typeface="Raleway" pitchFamily="2" charset="0"/>
              <a:ea typeface="Arial" panose="020B0604020202020204" pitchFamily="34" charset="0"/>
            </a:endParaRPr>
          </a:p>
          <a:p>
            <a:pPr fontAlgn="auto">
              <a:lnSpc>
                <a:spcPct val="100000"/>
              </a:lnSpc>
              <a:spcBef>
                <a:spcPts val="600"/>
              </a:spcBef>
              <a:spcAft>
                <a:spcPts val="0"/>
              </a:spcAft>
              <a:defRPr/>
            </a:pPr>
            <a:r>
              <a:rPr lang="en-US" dirty="0">
                <a:latin typeface="Raleway" pitchFamily="2" charset="0"/>
                <a:ea typeface="Arial" panose="020B0604020202020204" pitchFamily="34" charset="0"/>
              </a:rPr>
              <a:t>The Planning Section coordinates the development of each Incident Action Plan and ensures information is shared effectively with all Command and General Staff in an efficient planning process. </a:t>
            </a:r>
          </a:p>
          <a:p>
            <a:pPr fontAlgn="auto">
              <a:lnSpc>
                <a:spcPct val="100000"/>
              </a:lnSpc>
              <a:spcBef>
                <a:spcPts val="600"/>
              </a:spcBef>
              <a:spcAft>
                <a:spcPts val="0"/>
              </a:spcAft>
              <a:defRPr/>
            </a:pPr>
            <a:endParaRPr lang="en-US" dirty="0">
              <a:latin typeface="Raleway" pitchFamily="2" charset="0"/>
              <a:ea typeface="Arial" panose="020B0604020202020204" pitchFamily="34" charset="0"/>
            </a:endParaRPr>
          </a:p>
          <a:p>
            <a:pPr fontAlgn="auto">
              <a:lnSpc>
                <a:spcPct val="100000"/>
              </a:lnSpc>
              <a:spcBef>
                <a:spcPts val="600"/>
              </a:spcBef>
              <a:spcAft>
                <a:spcPts val="0"/>
              </a:spcAft>
              <a:defRPr/>
            </a:pPr>
            <a:r>
              <a:rPr lang="en-US" dirty="0">
                <a:latin typeface="Raleway" pitchFamily="2" charset="0"/>
                <a:ea typeface="Arial" panose="020B0604020202020204" pitchFamily="34" charset="0"/>
              </a:rPr>
              <a:t>Responsibilities of the Planning Section Chief include:</a:t>
            </a:r>
          </a:p>
          <a:p>
            <a:pPr marL="342900" indent="-342900" fontAlgn="auto">
              <a:lnSpc>
                <a:spcPct val="100000"/>
              </a:lnSpc>
              <a:spcBef>
                <a:spcPts val="600"/>
              </a:spcBef>
              <a:spcAft>
                <a:spcPts val="0"/>
              </a:spcAft>
              <a:buFont typeface="Arial" panose="020B0604020202020204" pitchFamily="34" charset="0"/>
              <a:buChar char="●"/>
              <a:defRPr/>
            </a:pPr>
            <a:r>
              <a:rPr lang="en-CA" dirty="0">
                <a:latin typeface="Raleway" pitchFamily="2" charset="0"/>
                <a:ea typeface="Arial" panose="020B0604020202020204" pitchFamily="34" charset="0"/>
              </a:rPr>
              <a:t>Collecting, analyzing, and sharing incident information,</a:t>
            </a:r>
          </a:p>
          <a:p>
            <a:pPr marL="342900" indent="-342900" fontAlgn="auto">
              <a:lnSpc>
                <a:spcPct val="100000"/>
              </a:lnSpc>
              <a:spcBef>
                <a:spcPts val="600"/>
              </a:spcBef>
              <a:spcAft>
                <a:spcPts val="0"/>
              </a:spcAft>
              <a:buFont typeface="Arial" panose="020B0604020202020204" pitchFamily="34" charset="0"/>
              <a:buChar char="●"/>
              <a:defRPr/>
            </a:pPr>
            <a:r>
              <a:rPr lang="en-CA" dirty="0">
                <a:latin typeface="Raleway" pitchFamily="2" charset="0"/>
                <a:ea typeface="Arial" panose="020B0604020202020204" pitchFamily="34" charset="0"/>
              </a:rPr>
              <a:t>Managing the planning process and preparing the IAP,</a:t>
            </a:r>
          </a:p>
          <a:p>
            <a:pPr marL="342900" indent="-342900" fontAlgn="auto">
              <a:lnSpc>
                <a:spcPct val="100000"/>
              </a:lnSpc>
              <a:spcBef>
                <a:spcPts val="600"/>
              </a:spcBef>
              <a:spcAft>
                <a:spcPts val="0"/>
              </a:spcAft>
              <a:buFont typeface="Arial" panose="020B0604020202020204" pitchFamily="34" charset="0"/>
              <a:buChar char="●"/>
              <a:defRPr/>
            </a:pPr>
            <a:r>
              <a:rPr lang="en-CA" dirty="0">
                <a:latin typeface="Raleway" pitchFamily="2" charset="0"/>
                <a:ea typeface="Arial" panose="020B0604020202020204" pitchFamily="34" charset="0"/>
              </a:rPr>
              <a:t>Conducting long-range or contingency planning,</a:t>
            </a:r>
          </a:p>
          <a:p>
            <a:pPr marL="342900" indent="-342900" fontAlgn="auto">
              <a:lnSpc>
                <a:spcPct val="100000"/>
              </a:lnSpc>
              <a:spcBef>
                <a:spcPts val="600"/>
              </a:spcBef>
              <a:spcAft>
                <a:spcPts val="0"/>
              </a:spcAft>
              <a:buFont typeface="Arial" panose="020B0604020202020204" pitchFamily="34" charset="0"/>
              <a:buChar char="●"/>
              <a:defRPr/>
            </a:pPr>
            <a:r>
              <a:rPr lang="en-CA" dirty="0">
                <a:latin typeface="Raleway" pitchFamily="2" charset="0"/>
                <a:ea typeface="Arial" panose="020B0604020202020204" pitchFamily="34" charset="0"/>
              </a:rPr>
              <a:t>Maintaining incident documentation,</a:t>
            </a:r>
          </a:p>
          <a:p>
            <a:pPr marL="342900" indent="-342900" fontAlgn="auto">
              <a:lnSpc>
                <a:spcPct val="100000"/>
              </a:lnSpc>
              <a:spcBef>
                <a:spcPts val="600"/>
              </a:spcBef>
              <a:spcAft>
                <a:spcPts val="0"/>
              </a:spcAft>
              <a:buFont typeface="Arial" panose="020B0604020202020204" pitchFamily="34" charset="0"/>
              <a:buChar char="●"/>
              <a:defRPr/>
            </a:pPr>
            <a:r>
              <a:rPr lang="en-CA" dirty="0">
                <a:latin typeface="Raleway" pitchFamily="2" charset="0"/>
                <a:ea typeface="Arial" panose="020B0604020202020204" pitchFamily="34" charset="0"/>
              </a:rPr>
              <a:t>Tracking assigned resources,</a:t>
            </a:r>
          </a:p>
          <a:p>
            <a:pPr marL="342900" indent="-342900" fontAlgn="auto">
              <a:lnSpc>
                <a:spcPct val="100000"/>
              </a:lnSpc>
              <a:spcBef>
                <a:spcPts val="600"/>
              </a:spcBef>
              <a:spcAft>
                <a:spcPts val="0"/>
              </a:spcAft>
              <a:buFont typeface="Arial" panose="020B0604020202020204" pitchFamily="34" charset="0"/>
              <a:buChar char="●"/>
              <a:defRPr/>
            </a:pPr>
            <a:r>
              <a:rPr lang="en-CA" dirty="0">
                <a:latin typeface="Raleway" pitchFamily="2" charset="0"/>
                <a:ea typeface="Arial" panose="020B0604020202020204" pitchFamily="34" charset="0"/>
              </a:rPr>
              <a:t>Developing demobilization plans.</a:t>
            </a:r>
            <a:endParaRPr lang="en-US" dirty="0">
              <a:latin typeface="Raleway" pitchFamily="2" charset="0"/>
              <a:ea typeface="Arial" panose="020B0604020202020204" pitchFamily="34" charset="0"/>
            </a:endParaRPr>
          </a:p>
        </p:txBody>
      </p:sp>
      <p:sp>
        <p:nvSpPr>
          <p:cNvPr id="93189" name="Slide Number Placeholder 4">
            <a:extLst>
              <a:ext uri="{FF2B5EF4-FFF2-40B4-BE49-F238E27FC236}">
                <a16:creationId xmlns:a16="http://schemas.microsoft.com/office/drawing/2014/main" id="{8908AB16-8B14-5B3C-6EE0-D1B815647211}"/>
              </a:ext>
            </a:extLst>
          </p:cNvPr>
          <p:cNvSpPr>
            <a:spLocks noGrp="1" noChangeArrowheads="1"/>
          </p:cNvSpPr>
          <p:nvPr>
            <p:ph type="sldNum" sz="quarter" idx="14"/>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lnSpc>
                <a:spcPct val="90000"/>
              </a:lnSpc>
              <a:spcBef>
                <a:spcPts val="1000"/>
              </a:spcBef>
              <a:buClr>
                <a:schemeClr val="accent2"/>
              </a:buClr>
              <a:buSzPct val="75000"/>
              <a:buFont typeface="Arial" panose="020B0604020202020204" pitchFamily="34" charset="0"/>
              <a:defRPr sz="1600">
                <a:solidFill>
                  <a:schemeClr val="tx1"/>
                </a:solidFill>
                <a:latin typeface="Calibri" panose="020F0502020204030204" pitchFamily="34" charset="0"/>
              </a:defRPr>
            </a:lvl1pPr>
            <a:lvl2pPr marL="742950" indent="-28575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2pPr>
            <a:lvl3pPr marL="11430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3pPr>
            <a:lvl4pPr marL="16002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4pPr>
            <a:lvl5pPr marL="20574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9pPr>
          </a:lstStyle>
          <a:p>
            <a:pPr fontAlgn="base">
              <a:lnSpc>
                <a:spcPct val="100000"/>
              </a:lnSpc>
              <a:spcBef>
                <a:spcPct val="0"/>
              </a:spcBef>
              <a:spcAft>
                <a:spcPct val="0"/>
              </a:spcAft>
              <a:buClrTx/>
              <a:buSzTx/>
              <a:buFontTx/>
              <a:buNone/>
            </a:pPr>
            <a:fld id="{46800120-43D1-420E-8125-B0C9D47F0EC5}" type="slidenum">
              <a:rPr lang="en-US" altLang="en-US" sz="1200" smtClean="0">
                <a:latin typeface="Raleway" pitchFamily="2" charset="0"/>
              </a:rPr>
              <a:pPr fontAlgn="base">
                <a:lnSpc>
                  <a:spcPct val="100000"/>
                </a:lnSpc>
                <a:spcBef>
                  <a:spcPct val="0"/>
                </a:spcBef>
                <a:spcAft>
                  <a:spcPct val="0"/>
                </a:spcAft>
                <a:buClrTx/>
                <a:buSzTx/>
                <a:buFontTx/>
                <a:buNone/>
              </a:pPr>
              <a:t>57</a:t>
            </a:fld>
            <a:endParaRPr lang="en-US" altLang="en-US" sz="1200">
              <a:latin typeface="Raleway" pitchFamily="2" charset="0"/>
            </a:endParaRPr>
          </a:p>
        </p:txBody>
      </p:sp>
      <p:sp>
        <p:nvSpPr>
          <p:cNvPr id="93190" name="Footer Placeholder 5">
            <a:extLst>
              <a:ext uri="{FF2B5EF4-FFF2-40B4-BE49-F238E27FC236}">
                <a16:creationId xmlns:a16="http://schemas.microsoft.com/office/drawing/2014/main" id="{E84AF1CF-A364-66E7-22CC-F6BDE38994D1}"/>
              </a:ext>
            </a:extLst>
          </p:cNvPr>
          <p:cNvSpPr>
            <a:spLocks noGrp="1" noChangeArrowheads="1"/>
          </p:cNvSpPr>
          <p:nvPr>
            <p:ph type="ftr" sz="quarter" idx="1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0" compatLnSpc="1">
            <a:prstTxWarp prst="textNoShape">
              <a:avLst/>
            </a:prstTxWarp>
          </a:bodyPr>
          <a:lstStyle>
            <a:lvl1pPr>
              <a:lnSpc>
                <a:spcPct val="90000"/>
              </a:lnSpc>
              <a:spcBef>
                <a:spcPts val="1000"/>
              </a:spcBef>
              <a:buClr>
                <a:schemeClr val="accent2"/>
              </a:buClr>
              <a:buSzPct val="75000"/>
              <a:buFont typeface="Arial" panose="020B0604020202020204" pitchFamily="34" charset="0"/>
              <a:defRPr sz="1600">
                <a:solidFill>
                  <a:schemeClr val="tx1"/>
                </a:solidFill>
                <a:latin typeface="Calibri" panose="020F0502020204030204" pitchFamily="34" charset="0"/>
              </a:defRPr>
            </a:lvl1pPr>
            <a:lvl2pPr marL="742950" indent="-28575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2pPr>
            <a:lvl3pPr marL="11430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3pPr>
            <a:lvl4pPr marL="16002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4pPr>
            <a:lvl5pPr marL="20574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9pPr>
          </a:lstStyle>
          <a:p>
            <a:pPr fontAlgn="base">
              <a:lnSpc>
                <a:spcPct val="100000"/>
              </a:lnSpc>
              <a:spcBef>
                <a:spcPct val="0"/>
              </a:spcBef>
              <a:spcAft>
                <a:spcPct val="0"/>
              </a:spcAft>
              <a:buClrTx/>
              <a:buSzTx/>
              <a:buFontTx/>
              <a:buNone/>
            </a:pPr>
            <a:r>
              <a:rPr lang="en-US" altLang="en-US" sz="1200">
                <a:latin typeface="Raleway" pitchFamily="2" charset="0"/>
              </a:rPr>
              <a:t>Module 3</a:t>
            </a:r>
          </a:p>
        </p:txBody>
      </p:sp>
    </p:spTree>
    <p:custDataLst>
      <p:tags r:id="rId1"/>
    </p:custData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056F03F-8305-4746-7BD6-DD6613F2321F}"/>
              </a:ext>
            </a:extLst>
          </p:cNvPr>
          <p:cNvSpPr>
            <a:spLocks noGrp="1"/>
          </p:cNvSpPr>
          <p:nvPr>
            <p:ph type="title"/>
          </p:nvPr>
        </p:nvSpPr>
        <p:spPr>
          <a:xfrm>
            <a:off x="458176" y="269435"/>
            <a:ext cx="11275647" cy="865234"/>
          </a:xfrm>
        </p:spPr>
        <p:txBody>
          <a:bodyPr rtlCol="0">
            <a:normAutofit/>
          </a:bodyPr>
          <a:lstStyle/>
          <a:p>
            <a:pPr eaLnBrk="1" fontAlgn="auto" hangingPunct="1">
              <a:spcAft>
                <a:spcPts val="0"/>
              </a:spcAft>
              <a:defRPr/>
            </a:pPr>
            <a:r>
              <a:rPr lang="en-CA"/>
              <a:t>Scenario Stage 2:</a:t>
            </a:r>
            <a:br>
              <a:rPr lang="en-CA"/>
            </a:br>
            <a:r>
              <a:rPr lang="en-CA" sz="2000"/>
              <a:t>Logistics Section is Stood Up</a:t>
            </a:r>
            <a:endParaRPr lang="en-CA">
              <a:highlight>
                <a:srgbClr val="FF00FF"/>
              </a:highlight>
            </a:endParaRPr>
          </a:p>
        </p:txBody>
      </p:sp>
      <p:sp>
        <p:nvSpPr>
          <p:cNvPr id="94211" name="Content Placeholder 3">
            <a:extLst>
              <a:ext uri="{FF2B5EF4-FFF2-40B4-BE49-F238E27FC236}">
                <a16:creationId xmlns:a16="http://schemas.microsoft.com/office/drawing/2014/main" id="{280C580C-63D9-C06A-2BD9-4873E43AA9EA}"/>
              </a:ext>
            </a:extLst>
          </p:cNvPr>
          <p:cNvSpPr>
            <a:spLocks noGrp="1" noChangeArrowheads="1"/>
          </p:cNvSpPr>
          <p:nvPr>
            <p:ph idx="1"/>
          </p:nvPr>
        </p:nvSpPr>
        <p:spPr>
          <a:xfrm>
            <a:off x="463550" y="1443038"/>
            <a:ext cx="6251575" cy="5300662"/>
          </a:xfrm>
        </p:spPr>
        <p:txBody>
          <a:bodyPr/>
          <a:lstStyle/>
          <a:p>
            <a:pPr eaLnBrk="1" hangingPunct="1">
              <a:lnSpc>
                <a:spcPct val="115000"/>
              </a:lnSpc>
              <a:spcBef>
                <a:spcPct val="0"/>
              </a:spcBef>
              <a:spcAft>
                <a:spcPts val="1000"/>
              </a:spcAft>
            </a:pPr>
            <a:r>
              <a:rPr lang="en-CA" altLang="en-US" dirty="0">
                <a:latin typeface="Raleway" pitchFamily="2" charset="0"/>
                <a:cs typeface="Arial" panose="020B0604020202020204" pitchFamily="34" charset="0"/>
              </a:rPr>
              <a:t>A Public Works official is appointed </a:t>
            </a:r>
            <a:r>
              <a:rPr lang="en-CA" altLang="en-US" b="1" dirty="0">
                <a:latin typeface="Raleway" pitchFamily="2" charset="0"/>
                <a:cs typeface="Arial" panose="020B0604020202020204" pitchFamily="34" charset="0"/>
              </a:rPr>
              <a:t>Logistics Section </a:t>
            </a:r>
            <a:r>
              <a:rPr lang="en-CA" altLang="en-US" dirty="0">
                <a:latin typeface="Raleway" pitchFamily="2" charset="0"/>
                <a:cs typeface="Arial" panose="020B0604020202020204" pitchFamily="34" charset="0"/>
              </a:rPr>
              <a:t>Chief. The Logistics Section Chief works closely with the Planning chief to prepare the next Incident Action Plan. </a:t>
            </a:r>
          </a:p>
          <a:p>
            <a:pPr eaLnBrk="1" hangingPunct="1">
              <a:lnSpc>
                <a:spcPct val="115000"/>
              </a:lnSpc>
              <a:spcBef>
                <a:spcPct val="0"/>
              </a:spcBef>
              <a:spcAft>
                <a:spcPts val="1000"/>
              </a:spcAft>
            </a:pPr>
            <a:r>
              <a:rPr lang="en-CA" altLang="en-US" dirty="0">
                <a:latin typeface="Raleway" pitchFamily="2" charset="0"/>
                <a:cs typeface="Arial" panose="020B0604020202020204" pitchFamily="34" charset="0"/>
              </a:rPr>
              <a:t>Though the Planning Section is responsible for tracking all resources, the Logistics Section Chief’s particular concern is to ensure resources are ordered, arrive when expected, are fed, housed or fuelled as required, and to anticipate likely future needs to support Operations. They are also responsible for setting up the Base in the church hall, ordering food from local vendors and organizing volunteers from the NGOs. </a:t>
            </a:r>
          </a:p>
        </p:txBody>
      </p:sp>
      <p:sp>
        <p:nvSpPr>
          <p:cNvPr id="7" name="Content Placeholder 3">
            <a:extLst>
              <a:ext uri="{FF2B5EF4-FFF2-40B4-BE49-F238E27FC236}">
                <a16:creationId xmlns:a16="http://schemas.microsoft.com/office/drawing/2014/main" id="{0CDEBDA0-3144-97E4-3FF2-E0F85F3200F2}"/>
              </a:ext>
            </a:extLst>
          </p:cNvPr>
          <p:cNvSpPr txBox="1">
            <a:spLocks/>
          </p:cNvSpPr>
          <p:nvPr/>
        </p:nvSpPr>
        <p:spPr>
          <a:xfrm>
            <a:off x="6986588" y="1443038"/>
            <a:ext cx="4938712" cy="4595812"/>
          </a:xfrm>
          <a:prstGeom prst="rect">
            <a:avLst/>
          </a:prstGeom>
          <a:solidFill>
            <a:schemeClr val="accent2">
              <a:lumMod val="20000"/>
              <a:lumOff val="80000"/>
            </a:schemeClr>
          </a:solidFill>
          <a:ln>
            <a:noFill/>
          </a:ln>
          <a:effectLst>
            <a:outerShdw blurRad="50800" dist="38100" dir="2700000" algn="tl" rotWithShape="0">
              <a:prstClr val="black">
                <a:alpha val="40000"/>
              </a:prstClr>
            </a:outerShdw>
          </a:effectLst>
        </p:spPr>
        <p:style>
          <a:lnRef idx="1">
            <a:schemeClr val="accent2"/>
          </a:lnRef>
          <a:fillRef idx="2">
            <a:schemeClr val="accent2"/>
          </a:fillRef>
          <a:effectRef idx="1">
            <a:schemeClr val="accent2"/>
          </a:effectRef>
          <a:fontRef idx="minor">
            <a:schemeClr val="dk1"/>
          </a:fontRef>
        </p:style>
        <p:txBody>
          <a:bodyPr>
            <a:normAutofit/>
          </a:bodyPr>
          <a:lstStyle>
            <a:lvl1pPr marL="0" indent="0" algn="l" defTabSz="914400" rtl="0" eaLnBrk="1" latinLnBrk="0" hangingPunct="1">
              <a:lnSpc>
                <a:spcPct val="90000"/>
              </a:lnSpc>
              <a:spcBef>
                <a:spcPts val="1000"/>
              </a:spcBef>
              <a:buClr>
                <a:schemeClr val="accent2"/>
              </a:buClr>
              <a:buSzPct val="75000"/>
              <a:buFont typeface="Arial" panose="020B0604020202020204" pitchFamily="34" charset="0"/>
              <a:buNone/>
              <a:defRPr sz="1800" kern="1200">
                <a:solidFill>
                  <a:schemeClr val="dk1"/>
                </a:solidFill>
                <a:latin typeface="Raleway" panose="00000500000000000000" pitchFamily="50" charset="0"/>
                <a:ea typeface="+mn-ea"/>
                <a:cs typeface="+mn-cs"/>
              </a:defRPr>
            </a:lvl1pPr>
            <a:lvl2pPr marL="685800" indent="-228600" algn="l" defTabSz="914400" rtl="0" eaLnBrk="1" latinLnBrk="0" hangingPunct="1">
              <a:lnSpc>
                <a:spcPct val="90000"/>
              </a:lnSpc>
              <a:spcBef>
                <a:spcPts val="500"/>
              </a:spcBef>
              <a:buClr>
                <a:schemeClr val="accent2"/>
              </a:buClr>
              <a:buSzPct val="75000"/>
              <a:buFont typeface="Arial" panose="020B0604020202020204" pitchFamily="34" charset="0"/>
              <a:buChar char="•"/>
              <a:defRPr sz="1800" kern="1200">
                <a:solidFill>
                  <a:schemeClr val="dk1"/>
                </a:solidFill>
                <a:latin typeface="Raleway" panose="00000500000000000000" pitchFamily="50" charset="0"/>
                <a:ea typeface="+mn-ea"/>
                <a:cs typeface="+mn-cs"/>
              </a:defRPr>
            </a:lvl2pPr>
            <a:lvl3pPr marL="1143000" indent="-228600" algn="l" defTabSz="914400" rtl="0" eaLnBrk="1" latinLnBrk="0" hangingPunct="1">
              <a:lnSpc>
                <a:spcPct val="90000"/>
              </a:lnSpc>
              <a:spcBef>
                <a:spcPts val="500"/>
              </a:spcBef>
              <a:buClr>
                <a:schemeClr val="accent2"/>
              </a:buClr>
              <a:buSzPct val="75000"/>
              <a:buFont typeface="Arial" panose="020B0604020202020204" pitchFamily="34" charset="0"/>
              <a:buChar char="•"/>
              <a:defRPr sz="1800" kern="1200">
                <a:solidFill>
                  <a:schemeClr val="dk1"/>
                </a:solidFill>
                <a:latin typeface="Raleway" panose="00000500000000000000" pitchFamily="50" charset="0"/>
                <a:ea typeface="+mn-ea"/>
                <a:cs typeface="+mn-cs"/>
              </a:defRPr>
            </a:lvl3pPr>
            <a:lvl4pPr marL="1600200" indent="-228600" algn="l" defTabSz="914400" rtl="0" eaLnBrk="1" latinLnBrk="0" hangingPunct="1">
              <a:lnSpc>
                <a:spcPct val="90000"/>
              </a:lnSpc>
              <a:spcBef>
                <a:spcPts val="500"/>
              </a:spcBef>
              <a:buClr>
                <a:schemeClr val="accent2"/>
              </a:buClr>
              <a:buSzPct val="75000"/>
              <a:buFont typeface="Arial" panose="020B0604020202020204" pitchFamily="34" charset="0"/>
              <a:buChar char="•"/>
              <a:defRPr sz="1800" kern="1200">
                <a:solidFill>
                  <a:schemeClr val="dk1"/>
                </a:solidFill>
                <a:latin typeface="Raleway" panose="00000500000000000000" pitchFamily="50" charset="0"/>
                <a:ea typeface="+mn-ea"/>
                <a:cs typeface="+mn-cs"/>
              </a:defRPr>
            </a:lvl4pPr>
            <a:lvl5pPr marL="2057400" indent="-228600" algn="l" defTabSz="914400" rtl="0" eaLnBrk="1" latinLnBrk="0" hangingPunct="1">
              <a:lnSpc>
                <a:spcPct val="90000"/>
              </a:lnSpc>
              <a:spcBef>
                <a:spcPts val="500"/>
              </a:spcBef>
              <a:buClr>
                <a:schemeClr val="accent2"/>
              </a:buClr>
              <a:buSzPct val="75000"/>
              <a:buFont typeface="Arial" panose="020B0604020202020204" pitchFamily="34" charset="0"/>
              <a:buChar char="•"/>
              <a:defRPr sz="1800" kern="1200">
                <a:solidFill>
                  <a:schemeClr val="dk1"/>
                </a:solidFill>
                <a:latin typeface="Raleway" panose="00000500000000000000" pitchFamily="50"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9pPr>
          </a:lstStyle>
          <a:p>
            <a:pPr fontAlgn="auto">
              <a:lnSpc>
                <a:spcPct val="115000"/>
              </a:lnSpc>
              <a:spcBef>
                <a:spcPts val="0"/>
              </a:spcBef>
              <a:spcAft>
                <a:spcPts val="600"/>
              </a:spcAft>
              <a:defRPr/>
            </a:pPr>
            <a:r>
              <a:rPr lang="en-US" b="1">
                <a:latin typeface="Raleway" pitchFamily="2" charset="0"/>
                <a:ea typeface="Arial" panose="020B0604020202020204" pitchFamily="34" charset="0"/>
              </a:rPr>
              <a:t>Logistics Section</a:t>
            </a:r>
            <a:r>
              <a:rPr lang="en-US">
                <a:latin typeface="Raleway" pitchFamily="2" charset="0"/>
                <a:ea typeface="Arial" panose="020B0604020202020204" pitchFamily="34" charset="0"/>
              </a:rPr>
              <a:t> </a:t>
            </a:r>
          </a:p>
          <a:p>
            <a:pPr fontAlgn="auto">
              <a:lnSpc>
                <a:spcPct val="100000"/>
              </a:lnSpc>
              <a:spcBef>
                <a:spcPts val="0"/>
              </a:spcBef>
              <a:spcAft>
                <a:spcPts val="1000"/>
              </a:spcAft>
              <a:defRPr/>
            </a:pPr>
            <a:r>
              <a:rPr lang="en-US">
                <a:latin typeface="Raleway" pitchFamily="2" charset="0"/>
                <a:ea typeface="Arial" panose="020B0604020202020204" pitchFamily="34" charset="0"/>
              </a:rPr>
              <a:t>The Logistics Section provides all supporting resources, except aviation, to implement the IAP. These may include facilities, transportation, supplies, fuel, maintenance equipment, food service, communications, medical services for responders and support personnel.</a:t>
            </a:r>
          </a:p>
          <a:p>
            <a:pPr fontAlgn="auto">
              <a:lnSpc>
                <a:spcPct val="100000"/>
              </a:lnSpc>
              <a:spcBef>
                <a:spcPts val="0"/>
              </a:spcBef>
              <a:spcAft>
                <a:spcPts val="1000"/>
              </a:spcAft>
              <a:defRPr/>
            </a:pPr>
            <a:r>
              <a:rPr lang="en-US">
                <a:latin typeface="Raleway" pitchFamily="2" charset="0"/>
                <a:ea typeface="Arial" panose="020B0604020202020204" pitchFamily="34" charset="0"/>
              </a:rPr>
              <a:t>Logistics and Finance/Administration Sections work together closely to contract for, and purchase required goods and services. </a:t>
            </a:r>
          </a:p>
          <a:p>
            <a:pPr fontAlgn="auto">
              <a:lnSpc>
                <a:spcPct val="100000"/>
              </a:lnSpc>
              <a:spcBef>
                <a:spcPts val="0"/>
              </a:spcBef>
              <a:spcAft>
                <a:spcPts val="1000"/>
              </a:spcAft>
              <a:defRPr/>
            </a:pPr>
            <a:r>
              <a:rPr lang="en-US">
                <a:latin typeface="Raleway" pitchFamily="2" charset="0"/>
                <a:ea typeface="Arial" panose="020B0604020202020204" pitchFamily="34" charset="0"/>
              </a:rPr>
              <a:t>The Logistics Section also develops several portions of the written IAP and forwards them to the Planning Section.</a:t>
            </a:r>
          </a:p>
        </p:txBody>
      </p:sp>
      <p:sp>
        <p:nvSpPr>
          <p:cNvPr id="94213" name="Slide Number Placeholder 4">
            <a:extLst>
              <a:ext uri="{FF2B5EF4-FFF2-40B4-BE49-F238E27FC236}">
                <a16:creationId xmlns:a16="http://schemas.microsoft.com/office/drawing/2014/main" id="{4B86F7B8-8D5B-39E8-C4C1-D08CCD652B5C}"/>
              </a:ext>
            </a:extLst>
          </p:cNvPr>
          <p:cNvSpPr>
            <a:spLocks noGrp="1" noChangeArrowheads="1"/>
          </p:cNvSpPr>
          <p:nvPr>
            <p:ph type="sldNum" sz="quarter" idx="14"/>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lnSpc>
                <a:spcPct val="90000"/>
              </a:lnSpc>
              <a:spcBef>
                <a:spcPts val="1000"/>
              </a:spcBef>
              <a:buClr>
                <a:schemeClr val="accent2"/>
              </a:buClr>
              <a:buSzPct val="75000"/>
              <a:buFont typeface="Arial" panose="020B0604020202020204" pitchFamily="34" charset="0"/>
              <a:defRPr sz="1600">
                <a:solidFill>
                  <a:schemeClr val="tx1"/>
                </a:solidFill>
                <a:latin typeface="Calibri" panose="020F0502020204030204" pitchFamily="34" charset="0"/>
              </a:defRPr>
            </a:lvl1pPr>
            <a:lvl2pPr marL="742950" indent="-28575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2pPr>
            <a:lvl3pPr marL="11430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3pPr>
            <a:lvl4pPr marL="16002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4pPr>
            <a:lvl5pPr marL="20574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9pPr>
          </a:lstStyle>
          <a:p>
            <a:pPr fontAlgn="base">
              <a:lnSpc>
                <a:spcPct val="100000"/>
              </a:lnSpc>
              <a:spcBef>
                <a:spcPct val="0"/>
              </a:spcBef>
              <a:spcAft>
                <a:spcPct val="0"/>
              </a:spcAft>
              <a:buClrTx/>
              <a:buSzTx/>
              <a:buFontTx/>
              <a:buNone/>
            </a:pPr>
            <a:fld id="{BC9E0F01-1657-47D6-8A87-7425D743B4B2}" type="slidenum">
              <a:rPr lang="en-US" altLang="en-US" sz="1200" smtClean="0">
                <a:latin typeface="Raleway" pitchFamily="2" charset="0"/>
              </a:rPr>
              <a:pPr fontAlgn="base">
                <a:lnSpc>
                  <a:spcPct val="100000"/>
                </a:lnSpc>
                <a:spcBef>
                  <a:spcPct val="0"/>
                </a:spcBef>
                <a:spcAft>
                  <a:spcPct val="0"/>
                </a:spcAft>
                <a:buClrTx/>
                <a:buSzTx/>
                <a:buFontTx/>
                <a:buNone/>
              </a:pPr>
              <a:t>58</a:t>
            </a:fld>
            <a:endParaRPr lang="en-US" altLang="en-US" sz="1200">
              <a:latin typeface="Raleway" pitchFamily="2" charset="0"/>
            </a:endParaRPr>
          </a:p>
        </p:txBody>
      </p:sp>
      <p:sp>
        <p:nvSpPr>
          <p:cNvPr id="94214" name="Footer Placeholder 5">
            <a:extLst>
              <a:ext uri="{FF2B5EF4-FFF2-40B4-BE49-F238E27FC236}">
                <a16:creationId xmlns:a16="http://schemas.microsoft.com/office/drawing/2014/main" id="{48800F2C-58F3-F137-1FF2-8B75C72D0C26}"/>
              </a:ext>
            </a:extLst>
          </p:cNvPr>
          <p:cNvSpPr>
            <a:spLocks noGrp="1" noChangeArrowheads="1"/>
          </p:cNvSpPr>
          <p:nvPr>
            <p:ph type="ftr" sz="quarter" idx="1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0" compatLnSpc="1">
            <a:prstTxWarp prst="textNoShape">
              <a:avLst/>
            </a:prstTxWarp>
          </a:bodyPr>
          <a:lstStyle>
            <a:lvl1pPr>
              <a:lnSpc>
                <a:spcPct val="90000"/>
              </a:lnSpc>
              <a:spcBef>
                <a:spcPts val="1000"/>
              </a:spcBef>
              <a:buClr>
                <a:schemeClr val="accent2"/>
              </a:buClr>
              <a:buSzPct val="75000"/>
              <a:buFont typeface="Arial" panose="020B0604020202020204" pitchFamily="34" charset="0"/>
              <a:defRPr sz="1600">
                <a:solidFill>
                  <a:schemeClr val="tx1"/>
                </a:solidFill>
                <a:latin typeface="Calibri" panose="020F0502020204030204" pitchFamily="34" charset="0"/>
              </a:defRPr>
            </a:lvl1pPr>
            <a:lvl2pPr marL="742950" indent="-28575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2pPr>
            <a:lvl3pPr marL="11430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3pPr>
            <a:lvl4pPr marL="16002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4pPr>
            <a:lvl5pPr marL="20574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9pPr>
          </a:lstStyle>
          <a:p>
            <a:pPr fontAlgn="base">
              <a:lnSpc>
                <a:spcPct val="100000"/>
              </a:lnSpc>
              <a:spcBef>
                <a:spcPct val="0"/>
              </a:spcBef>
              <a:spcAft>
                <a:spcPct val="0"/>
              </a:spcAft>
              <a:buClrTx/>
              <a:buSzTx/>
              <a:buFontTx/>
              <a:buNone/>
            </a:pPr>
            <a:r>
              <a:rPr lang="en-US" altLang="en-US" sz="1200">
                <a:latin typeface="Raleway" pitchFamily="2" charset="0"/>
              </a:rPr>
              <a:t>Module 3</a:t>
            </a:r>
          </a:p>
        </p:txBody>
      </p:sp>
    </p:spTree>
    <p:custDataLst>
      <p:tags r:id="rId1"/>
    </p:custData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C2378B-C857-8D65-E52F-3F7CEDA576F2}"/>
              </a:ext>
            </a:extLst>
          </p:cNvPr>
          <p:cNvSpPr>
            <a:spLocks noGrp="1"/>
          </p:cNvSpPr>
          <p:nvPr>
            <p:ph type="title"/>
          </p:nvPr>
        </p:nvSpPr>
        <p:spPr>
          <a:xfrm>
            <a:off x="449454" y="260900"/>
            <a:ext cx="11275647" cy="865234"/>
          </a:xfrm>
        </p:spPr>
        <p:txBody>
          <a:bodyPr rtlCol="0">
            <a:normAutofit/>
          </a:bodyPr>
          <a:lstStyle/>
          <a:p>
            <a:pPr eaLnBrk="1" fontAlgn="auto" hangingPunct="1">
              <a:spcAft>
                <a:spcPts val="0"/>
              </a:spcAft>
              <a:defRPr/>
            </a:pPr>
            <a:r>
              <a:rPr lang="en-CA"/>
              <a:t>Scenario Stage 2:</a:t>
            </a:r>
            <a:br>
              <a:rPr lang="en-CA"/>
            </a:br>
            <a:r>
              <a:rPr lang="en-CA" sz="2000"/>
              <a:t>Finance and Administration Section is Stood Up</a:t>
            </a:r>
            <a:endParaRPr lang="en-CA">
              <a:highlight>
                <a:srgbClr val="FF00FF"/>
              </a:highlight>
            </a:endParaRPr>
          </a:p>
        </p:txBody>
      </p:sp>
      <p:sp>
        <p:nvSpPr>
          <p:cNvPr id="95235" name="Content Placeholder 3">
            <a:extLst>
              <a:ext uri="{FF2B5EF4-FFF2-40B4-BE49-F238E27FC236}">
                <a16:creationId xmlns:a16="http://schemas.microsoft.com/office/drawing/2014/main" id="{403BB3F1-0CCC-1D44-64FE-DEF09CEA4089}"/>
              </a:ext>
            </a:extLst>
          </p:cNvPr>
          <p:cNvSpPr>
            <a:spLocks noGrp="1" noChangeArrowheads="1"/>
          </p:cNvSpPr>
          <p:nvPr>
            <p:ph idx="1"/>
          </p:nvPr>
        </p:nvSpPr>
        <p:spPr>
          <a:xfrm>
            <a:off x="463550" y="1443038"/>
            <a:ext cx="6831013" cy="3468687"/>
          </a:xfrm>
        </p:spPr>
        <p:txBody>
          <a:bodyPr/>
          <a:lstStyle/>
          <a:p>
            <a:pPr eaLnBrk="1" hangingPunct="1">
              <a:lnSpc>
                <a:spcPct val="115000"/>
              </a:lnSpc>
              <a:spcBef>
                <a:spcPct val="0"/>
              </a:spcBef>
              <a:spcAft>
                <a:spcPts val="1000"/>
              </a:spcAft>
            </a:pPr>
            <a:r>
              <a:rPr lang="en-CA" altLang="en-US" dirty="0">
                <a:latin typeface="Raleway" pitchFamily="2" charset="0"/>
                <a:cs typeface="Arial" panose="020B0604020202020204" pitchFamily="34" charset="0"/>
              </a:rPr>
              <a:t>A member of the town’s Treasury Department is appointed </a:t>
            </a:r>
            <a:r>
              <a:rPr lang="en-CA" altLang="en-US" b="1" dirty="0">
                <a:latin typeface="Raleway" pitchFamily="2" charset="0"/>
                <a:cs typeface="Arial" panose="020B0604020202020204" pitchFamily="34" charset="0"/>
              </a:rPr>
              <a:t>Finance &amp; Administration Section </a:t>
            </a:r>
            <a:r>
              <a:rPr lang="en-CA" altLang="en-US" dirty="0">
                <a:latin typeface="Raleway" pitchFamily="2" charset="0"/>
                <a:cs typeface="Arial" panose="020B0604020202020204" pitchFamily="34" charset="0"/>
              </a:rPr>
              <a:t>Chief. Their immediate priorities include paying for food to be supplied to the Incident Command Post, EOC, Staging Area and Base, and ensuring time sheets are being kept for all the personnel and equipment involved in the incident.</a:t>
            </a:r>
          </a:p>
          <a:p>
            <a:pPr eaLnBrk="1" hangingPunct="1">
              <a:lnSpc>
                <a:spcPct val="115000"/>
              </a:lnSpc>
              <a:spcBef>
                <a:spcPct val="0"/>
              </a:spcBef>
              <a:spcAft>
                <a:spcPts val="1000"/>
              </a:spcAft>
            </a:pPr>
            <a:r>
              <a:rPr lang="en-CA" altLang="en-US" dirty="0">
                <a:latin typeface="Raleway" pitchFamily="2" charset="0"/>
                <a:cs typeface="Arial" panose="020B0604020202020204" pitchFamily="34" charset="0"/>
              </a:rPr>
              <a:t>All five functions of IMS - Operations, Planning, Logistics, Finance &amp; Administration, and Public Information Management (headed by the EIO) - are now under the responsibility of individual Section Chiefs.</a:t>
            </a:r>
          </a:p>
        </p:txBody>
      </p:sp>
      <p:sp>
        <p:nvSpPr>
          <p:cNvPr id="7" name="Content Placeholder 3">
            <a:extLst>
              <a:ext uri="{FF2B5EF4-FFF2-40B4-BE49-F238E27FC236}">
                <a16:creationId xmlns:a16="http://schemas.microsoft.com/office/drawing/2014/main" id="{BD369E6A-E29A-0600-8451-ADBE04A2D6B1}"/>
              </a:ext>
            </a:extLst>
          </p:cNvPr>
          <p:cNvSpPr txBox="1">
            <a:spLocks/>
          </p:cNvSpPr>
          <p:nvPr/>
        </p:nvSpPr>
        <p:spPr>
          <a:xfrm>
            <a:off x="7432675" y="1366838"/>
            <a:ext cx="4546600" cy="4567237"/>
          </a:xfrm>
          <a:prstGeom prst="rect">
            <a:avLst/>
          </a:prstGeom>
          <a:solidFill>
            <a:schemeClr val="accent2">
              <a:lumMod val="20000"/>
              <a:lumOff val="80000"/>
            </a:schemeClr>
          </a:solidFill>
          <a:ln>
            <a:noFill/>
          </a:ln>
          <a:effectLst>
            <a:outerShdw blurRad="50800" dist="38100" dir="2700000" algn="tl" rotWithShape="0">
              <a:prstClr val="black">
                <a:alpha val="40000"/>
              </a:prstClr>
            </a:outerShdw>
          </a:effectLst>
        </p:spPr>
        <p:style>
          <a:lnRef idx="1">
            <a:schemeClr val="accent2"/>
          </a:lnRef>
          <a:fillRef idx="2">
            <a:schemeClr val="accent2"/>
          </a:fillRef>
          <a:effectRef idx="1">
            <a:schemeClr val="accent2"/>
          </a:effectRef>
          <a:fontRef idx="minor">
            <a:schemeClr val="dk1"/>
          </a:fontRef>
        </p:style>
        <p:txBody>
          <a:bodyPr>
            <a:normAutofit/>
          </a:bodyPr>
          <a:lstStyle>
            <a:lvl1pPr marL="0" indent="0" algn="l" defTabSz="914400" rtl="0" eaLnBrk="1" latinLnBrk="0" hangingPunct="1">
              <a:lnSpc>
                <a:spcPct val="90000"/>
              </a:lnSpc>
              <a:spcBef>
                <a:spcPts val="1000"/>
              </a:spcBef>
              <a:buClr>
                <a:schemeClr val="accent2"/>
              </a:buClr>
              <a:buSzPct val="75000"/>
              <a:buFont typeface="Arial" panose="020B0604020202020204" pitchFamily="34" charset="0"/>
              <a:buNone/>
              <a:defRPr sz="1800" kern="1200">
                <a:solidFill>
                  <a:schemeClr val="dk1"/>
                </a:solidFill>
                <a:latin typeface="Raleway" panose="00000500000000000000" pitchFamily="50" charset="0"/>
                <a:ea typeface="+mn-ea"/>
                <a:cs typeface="+mn-cs"/>
              </a:defRPr>
            </a:lvl1pPr>
            <a:lvl2pPr marL="685800" indent="-228600" algn="l" defTabSz="914400" rtl="0" eaLnBrk="1" latinLnBrk="0" hangingPunct="1">
              <a:lnSpc>
                <a:spcPct val="90000"/>
              </a:lnSpc>
              <a:spcBef>
                <a:spcPts val="500"/>
              </a:spcBef>
              <a:buClr>
                <a:schemeClr val="accent2"/>
              </a:buClr>
              <a:buSzPct val="75000"/>
              <a:buFont typeface="Arial" panose="020B0604020202020204" pitchFamily="34" charset="0"/>
              <a:buChar char="•"/>
              <a:defRPr sz="1800" kern="1200">
                <a:solidFill>
                  <a:schemeClr val="dk1"/>
                </a:solidFill>
                <a:latin typeface="Raleway" panose="00000500000000000000" pitchFamily="50" charset="0"/>
                <a:ea typeface="+mn-ea"/>
                <a:cs typeface="+mn-cs"/>
              </a:defRPr>
            </a:lvl2pPr>
            <a:lvl3pPr marL="1143000" indent="-228600" algn="l" defTabSz="914400" rtl="0" eaLnBrk="1" latinLnBrk="0" hangingPunct="1">
              <a:lnSpc>
                <a:spcPct val="90000"/>
              </a:lnSpc>
              <a:spcBef>
                <a:spcPts val="500"/>
              </a:spcBef>
              <a:buClr>
                <a:schemeClr val="accent2"/>
              </a:buClr>
              <a:buSzPct val="75000"/>
              <a:buFont typeface="Arial" panose="020B0604020202020204" pitchFamily="34" charset="0"/>
              <a:buChar char="•"/>
              <a:defRPr sz="1800" kern="1200">
                <a:solidFill>
                  <a:schemeClr val="dk1"/>
                </a:solidFill>
                <a:latin typeface="Raleway" panose="00000500000000000000" pitchFamily="50" charset="0"/>
                <a:ea typeface="+mn-ea"/>
                <a:cs typeface="+mn-cs"/>
              </a:defRPr>
            </a:lvl3pPr>
            <a:lvl4pPr marL="1600200" indent="-228600" algn="l" defTabSz="914400" rtl="0" eaLnBrk="1" latinLnBrk="0" hangingPunct="1">
              <a:lnSpc>
                <a:spcPct val="90000"/>
              </a:lnSpc>
              <a:spcBef>
                <a:spcPts val="500"/>
              </a:spcBef>
              <a:buClr>
                <a:schemeClr val="accent2"/>
              </a:buClr>
              <a:buSzPct val="75000"/>
              <a:buFont typeface="Arial" panose="020B0604020202020204" pitchFamily="34" charset="0"/>
              <a:buChar char="•"/>
              <a:defRPr sz="1800" kern="1200">
                <a:solidFill>
                  <a:schemeClr val="dk1"/>
                </a:solidFill>
                <a:latin typeface="Raleway" panose="00000500000000000000" pitchFamily="50" charset="0"/>
                <a:ea typeface="+mn-ea"/>
                <a:cs typeface="+mn-cs"/>
              </a:defRPr>
            </a:lvl4pPr>
            <a:lvl5pPr marL="2057400" indent="-228600" algn="l" defTabSz="914400" rtl="0" eaLnBrk="1" latinLnBrk="0" hangingPunct="1">
              <a:lnSpc>
                <a:spcPct val="90000"/>
              </a:lnSpc>
              <a:spcBef>
                <a:spcPts val="500"/>
              </a:spcBef>
              <a:buClr>
                <a:schemeClr val="accent2"/>
              </a:buClr>
              <a:buSzPct val="75000"/>
              <a:buFont typeface="Arial" panose="020B0604020202020204" pitchFamily="34" charset="0"/>
              <a:buChar char="•"/>
              <a:defRPr sz="1800" kern="1200">
                <a:solidFill>
                  <a:schemeClr val="dk1"/>
                </a:solidFill>
                <a:latin typeface="Raleway" panose="00000500000000000000" pitchFamily="50"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9pPr>
          </a:lstStyle>
          <a:p>
            <a:pPr fontAlgn="auto">
              <a:lnSpc>
                <a:spcPct val="115000"/>
              </a:lnSpc>
              <a:spcBef>
                <a:spcPts val="0"/>
              </a:spcBef>
              <a:spcAft>
                <a:spcPts val="1000"/>
              </a:spcAft>
              <a:defRPr/>
            </a:pPr>
            <a:r>
              <a:rPr lang="en-US" b="1">
                <a:latin typeface="Raleway" pitchFamily="2" charset="0"/>
                <a:ea typeface="Arial" panose="020B0604020202020204" pitchFamily="34" charset="0"/>
              </a:rPr>
              <a:t>Finance/Administration Section </a:t>
            </a:r>
            <a:endParaRPr lang="en-US">
              <a:latin typeface="Raleway" pitchFamily="2" charset="0"/>
              <a:ea typeface="Arial" panose="020B0604020202020204" pitchFamily="34" charset="0"/>
            </a:endParaRPr>
          </a:p>
          <a:p>
            <a:pPr fontAlgn="auto">
              <a:lnSpc>
                <a:spcPct val="100000"/>
              </a:lnSpc>
              <a:spcBef>
                <a:spcPts val="0"/>
              </a:spcBef>
              <a:spcAft>
                <a:spcPts val="600"/>
              </a:spcAft>
              <a:defRPr/>
            </a:pPr>
            <a:r>
              <a:rPr lang="en-US">
                <a:latin typeface="Raleway" pitchFamily="2" charset="0"/>
                <a:ea typeface="Arial" panose="020B0604020202020204" pitchFamily="34" charset="0"/>
              </a:rPr>
              <a:t>This Section provides the financial and cost analysis support to an incident, including:</a:t>
            </a:r>
            <a:endParaRPr lang="en-CA">
              <a:latin typeface="Raleway" pitchFamily="2" charset="0"/>
              <a:ea typeface="Arial" panose="020B0604020202020204" pitchFamily="34" charset="0"/>
            </a:endParaRPr>
          </a:p>
          <a:p>
            <a:pPr marL="285750" indent="-285750" fontAlgn="auto">
              <a:lnSpc>
                <a:spcPct val="100000"/>
              </a:lnSpc>
              <a:spcBef>
                <a:spcPts val="0"/>
              </a:spcBef>
              <a:spcAft>
                <a:spcPts val="600"/>
              </a:spcAft>
              <a:buFont typeface="Arial" panose="020B0604020202020204" pitchFamily="34" charset="0"/>
              <a:buChar char="•"/>
              <a:defRPr/>
            </a:pPr>
            <a:r>
              <a:rPr lang="en-CA">
                <a:latin typeface="Raleway" pitchFamily="2" charset="0"/>
                <a:ea typeface="Arial" panose="020B0604020202020204" pitchFamily="34" charset="0"/>
              </a:rPr>
              <a:t>tracking timesheets for incident personnel and equipment,</a:t>
            </a:r>
          </a:p>
          <a:p>
            <a:pPr marL="285750" indent="-285750" fontAlgn="auto">
              <a:lnSpc>
                <a:spcPct val="100000"/>
              </a:lnSpc>
              <a:spcBef>
                <a:spcPts val="0"/>
              </a:spcBef>
              <a:spcAft>
                <a:spcPts val="600"/>
              </a:spcAft>
              <a:buFont typeface="Arial" panose="020B0604020202020204" pitchFamily="34" charset="0"/>
              <a:buChar char="•"/>
              <a:defRPr/>
            </a:pPr>
            <a:r>
              <a:rPr lang="en-CA">
                <a:latin typeface="Raleway" pitchFamily="2" charset="0"/>
                <a:ea typeface="Arial" panose="020B0604020202020204" pitchFamily="34" charset="0"/>
              </a:rPr>
              <a:t>contract negotiation and monitoring,</a:t>
            </a:r>
          </a:p>
          <a:p>
            <a:pPr marL="285750" indent="-285750" fontAlgn="auto">
              <a:lnSpc>
                <a:spcPct val="100000"/>
              </a:lnSpc>
              <a:spcBef>
                <a:spcPts val="0"/>
              </a:spcBef>
              <a:spcAft>
                <a:spcPts val="600"/>
              </a:spcAft>
              <a:buFont typeface="Arial" panose="020B0604020202020204" pitchFamily="34" charset="0"/>
              <a:buChar char="•"/>
              <a:defRPr/>
            </a:pPr>
            <a:r>
              <a:rPr lang="en-CA">
                <a:latin typeface="Raleway" pitchFamily="2" charset="0"/>
                <a:ea typeface="Arial" panose="020B0604020202020204" pitchFamily="34" charset="0"/>
              </a:rPr>
              <a:t>reimbursing expenses (individual and organization/department),</a:t>
            </a:r>
          </a:p>
          <a:p>
            <a:pPr marL="285750" indent="-285750" fontAlgn="auto">
              <a:lnSpc>
                <a:spcPct val="100000"/>
              </a:lnSpc>
              <a:spcBef>
                <a:spcPts val="0"/>
              </a:spcBef>
              <a:spcAft>
                <a:spcPts val="600"/>
              </a:spcAft>
              <a:buFont typeface="Arial" panose="020B0604020202020204" pitchFamily="34" charset="0"/>
              <a:buChar char="•"/>
              <a:defRPr/>
            </a:pPr>
            <a:r>
              <a:rPr lang="en-CA">
                <a:latin typeface="Raleway" pitchFamily="2" charset="0"/>
                <a:ea typeface="Arial" panose="020B0604020202020204" pitchFamily="34" charset="0"/>
              </a:rPr>
              <a:t>making cost estimates for alternative response strategies,</a:t>
            </a:r>
          </a:p>
          <a:p>
            <a:pPr marL="285750" indent="-285750" fontAlgn="auto">
              <a:lnSpc>
                <a:spcPct val="100000"/>
              </a:lnSpc>
              <a:spcBef>
                <a:spcPts val="0"/>
              </a:spcBef>
              <a:spcAft>
                <a:spcPts val="600"/>
              </a:spcAft>
              <a:buFont typeface="Arial" panose="020B0604020202020204" pitchFamily="34" charset="0"/>
              <a:buChar char="•"/>
              <a:defRPr/>
            </a:pPr>
            <a:r>
              <a:rPr lang="en-CA">
                <a:latin typeface="Raleway" pitchFamily="2" charset="0"/>
                <a:ea typeface="Arial" panose="020B0604020202020204" pitchFamily="34" charset="0"/>
              </a:rPr>
              <a:t>monitoring sources of funding,</a:t>
            </a:r>
          </a:p>
          <a:p>
            <a:pPr marL="285750" indent="-285750" fontAlgn="auto">
              <a:lnSpc>
                <a:spcPct val="100000"/>
              </a:lnSpc>
              <a:spcBef>
                <a:spcPts val="0"/>
              </a:spcBef>
              <a:spcAft>
                <a:spcPts val="600"/>
              </a:spcAft>
              <a:buFont typeface="Arial" panose="020B0604020202020204" pitchFamily="34" charset="0"/>
              <a:buChar char="•"/>
              <a:defRPr/>
            </a:pPr>
            <a:r>
              <a:rPr lang="en-CA">
                <a:latin typeface="Raleway" pitchFamily="2" charset="0"/>
                <a:ea typeface="Arial" panose="020B0604020202020204" pitchFamily="34" charset="0"/>
              </a:rPr>
              <a:t>tracking and reporting of the financial usage rate.</a:t>
            </a:r>
            <a:endParaRPr lang="en-US">
              <a:latin typeface="Raleway" pitchFamily="2" charset="0"/>
              <a:ea typeface="Arial" panose="020B0604020202020204" pitchFamily="34" charset="0"/>
            </a:endParaRPr>
          </a:p>
        </p:txBody>
      </p:sp>
      <p:sp>
        <p:nvSpPr>
          <p:cNvPr id="95237" name="Slide Number Placeholder 4">
            <a:extLst>
              <a:ext uri="{FF2B5EF4-FFF2-40B4-BE49-F238E27FC236}">
                <a16:creationId xmlns:a16="http://schemas.microsoft.com/office/drawing/2014/main" id="{45EDB908-CAE6-C034-9A76-C0CBC8F1587F}"/>
              </a:ext>
            </a:extLst>
          </p:cNvPr>
          <p:cNvSpPr>
            <a:spLocks noGrp="1" noChangeArrowheads="1"/>
          </p:cNvSpPr>
          <p:nvPr>
            <p:ph type="sldNum" sz="quarter" idx="14"/>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lnSpc>
                <a:spcPct val="90000"/>
              </a:lnSpc>
              <a:spcBef>
                <a:spcPts val="1000"/>
              </a:spcBef>
              <a:buClr>
                <a:schemeClr val="accent2"/>
              </a:buClr>
              <a:buSzPct val="75000"/>
              <a:buFont typeface="Arial" panose="020B0604020202020204" pitchFamily="34" charset="0"/>
              <a:defRPr sz="1600">
                <a:solidFill>
                  <a:schemeClr val="tx1"/>
                </a:solidFill>
                <a:latin typeface="Calibri" panose="020F0502020204030204" pitchFamily="34" charset="0"/>
              </a:defRPr>
            </a:lvl1pPr>
            <a:lvl2pPr marL="742950" indent="-28575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2pPr>
            <a:lvl3pPr marL="11430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3pPr>
            <a:lvl4pPr marL="16002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4pPr>
            <a:lvl5pPr marL="20574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9pPr>
          </a:lstStyle>
          <a:p>
            <a:pPr fontAlgn="base">
              <a:lnSpc>
                <a:spcPct val="100000"/>
              </a:lnSpc>
              <a:spcBef>
                <a:spcPct val="0"/>
              </a:spcBef>
              <a:spcAft>
                <a:spcPct val="0"/>
              </a:spcAft>
              <a:buClrTx/>
              <a:buSzTx/>
              <a:buFontTx/>
              <a:buNone/>
            </a:pPr>
            <a:fld id="{E3BB290A-66F1-4CF7-84C3-09C2A2185EBE}" type="slidenum">
              <a:rPr lang="en-US" altLang="en-US" sz="1200" smtClean="0">
                <a:latin typeface="Raleway" pitchFamily="2" charset="0"/>
              </a:rPr>
              <a:pPr fontAlgn="base">
                <a:lnSpc>
                  <a:spcPct val="100000"/>
                </a:lnSpc>
                <a:spcBef>
                  <a:spcPct val="0"/>
                </a:spcBef>
                <a:spcAft>
                  <a:spcPct val="0"/>
                </a:spcAft>
                <a:buClrTx/>
                <a:buSzTx/>
                <a:buFontTx/>
                <a:buNone/>
              </a:pPr>
              <a:t>59</a:t>
            </a:fld>
            <a:endParaRPr lang="en-US" altLang="en-US" sz="1200">
              <a:latin typeface="Raleway" pitchFamily="2" charset="0"/>
            </a:endParaRPr>
          </a:p>
        </p:txBody>
      </p:sp>
      <p:sp>
        <p:nvSpPr>
          <p:cNvPr id="95238" name="Footer Placeholder 5">
            <a:extLst>
              <a:ext uri="{FF2B5EF4-FFF2-40B4-BE49-F238E27FC236}">
                <a16:creationId xmlns:a16="http://schemas.microsoft.com/office/drawing/2014/main" id="{DF3EAD9F-26D3-05D6-746A-053E67800A1E}"/>
              </a:ext>
            </a:extLst>
          </p:cNvPr>
          <p:cNvSpPr>
            <a:spLocks noGrp="1" noChangeArrowheads="1"/>
          </p:cNvSpPr>
          <p:nvPr>
            <p:ph type="ftr" sz="quarter" idx="1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0" compatLnSpc="1">
            <a:prstTxWarp prst="textNoShape">
              <a:avLst/>
            </a:prstTxWarp>
          </a:bodyPr>
          <a:lstStyle>
            <a:lvl1pPr>
              <a:lnSpc>
                <a:spcPct val="90000"/>
              </a:lnSpc>
              <a:spcBef>
                <a:spcPts val="1000"/>
              </a:spcBef>
              <a:buClr>
                <a:schemeClr val="accent2"/>
              </a:buClr>
              <a:buSzPct val="75000"/>
              <a:buFont typeface="Arial" panose="020B0604020202020204" pitchFamily="34" charset="0"/>
              <a:defRPr sz="1600">
                <a:solidFill>
                  <a:schemeClr val="tx1"/>
                </a:solidFill>
                <a:latin typeface="Calibri" panose="020F0502020204030204" pitchFamily="34" charset="0"/>
              </a:defRPr>
            </a:lvl1pPr>
            <a:lvl2pPr marL="742950" indent="-28575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2pPr>
            <a:lvl3pPr marL="11430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3pPr>
            <a:lvl4pPr marL="16002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4pPr>
            <a:lvl5pPr marL="20574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9pPr>
          </a:lstStyle>
          <a:p>
            <a:pPr fontAlgn="base">
              <a:lnSpc>
                <a:spcPct val="100000"/>
              </a:lnSpc>
              <a:spcBef>
                <a:spcPct val="0"/>
              </a:spcBef>
              <a:spcAft>
                <a:spcPct val="0"/>
              </a:spcAft>
              <a:buClrTx/>
              <a:buSzTx/>
              <a:buFontTx/>
              <a:buNone/>
            </a:pPr>
            <a:r>
              <a:rPr lang="en-US" altLang="en-US" sz="1200">
                <a:latin typeface="Raleway" pitchFamily="2" charset="0"/>
              </a:rPr>
              <a:t>Module 3</a:t>
            </a:r>
          </a:p>
        </p:txBody>
      </p:sp>
    </p:spTree>
    <p:custDataLst>
      <p:tags r:id="rId1"/>
    </p:custData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2B54D0-AFCF-AE60-C908-F1FCB1DA5DA8}"/>
              </a:ext>
            </a:extLst>
          </p:cNvPr>
          <p:cNvSpPr>
            <a:spLocks noGrp="1"/>
          </p:cNvSpPr>
          <p:nvPr>
            <p:ph type="title"/>
          </p:nvPr>
        </p:nvSpPr>
        <p:spPr>
          <a:xfrm>
            <a:off x="463550" y="365125"/>
            <a:ext cx="11274425" cy="865188"/>
          </a:xfrm>
        </p:spPr>
        <p:txBody>
          <a:bodyPr rtlCol="0">
            <a:normAutofit/>
          </a:bodyPr>
          <a:lstStyle/>
          <a:p>
            <a:pPr eaLnBrk="1" fontAlgn="auto" hangingPunct="1">
              <a:spcAft>
                <a:spcPts val="0"/>
              </a:spcAft>
              <a:defRPr/>
            </a:pPr>
            <a:r>
              <a:rPr lang="en-CA">
                <a:latin typeface="Raleway"/>
                <a:cs typeface="Calibri"/>
              </a:rPr>
              <a:t>Reflection Activity</a:t>
            </a:r>
          </a:p>
        </p:txBody>
      </p:sp>
      <p:sp>
        <p:nvSpPr>
          <p:cNvPr id="20483" name="Text Placeholder 2">
            <a:extLst>
              <a:ext uri="{FF2B5EF4-FFF2-40B4-BE49-F238E27FC236}">
                <a16:creationId xmlns:a16="http://schemas.microsoft.com/office/drawing/2014/main" id="{94A1C4E4-1E6A-530E-422F-456E9023F0ED}"/>
              </a:ext>
            </a:extLst>
          </p:cNvPr>
          <p:cNvSpPr>
            <a:spLocks noGrp="1" noChangeArrowheads="1"/>
          </p:cNvSpPr>
          <p:nvPr>
            <p:ph type="body" idx="13"/>
          </p:nvPr>
        </p:nvSpPr>
        <p:spPr>
          <a:xfrm>
            <a:off x="463550" y="1211263"/>
            <a:ext cx="11274425" cy="1312862"/>
          </a:xfrm>
        </p:spPr>
        <p:txBody>
          <a:bodyPr/>
          <a:lstStyle/>
          <a:p>
            <a:pPr eaLnBrk="1" hangingPunct="1"/>
            <a:r>
              <a:rPr lang="en-CA" altLang="en-US">
                <a:latin typeface="Raleway" pitchFamily="2" charset="0"/>
              </a:rPr>
              <a:t>Think of a time (at home, at work or other) when an unexpected incident occurred. Consider the following: </a:t>
            </a:r>
          </a:p>
        </p:txBody>
      </p:sp>
      <p:sp>
        <p:nvSpPr>
          <p:cNvPr id="4" name="Content Placeholder 3">
            <a:extLst>
              <a:ext uri="{FF2B5EF4-FFF2-40B4-BE49-F238E27FC236}">
                <a16:creationId xmlns:a16="http://schemas.microsoft.com/office/drawing/2014/main" id="{D7DB5277-162E-871A-6C9F-FD97AE45E480}"/>
              </a:ext>
            </a:extLst>
          </p:cNvPr>
          <p:cNvSpPr>
            <a:spLocks noGrp="1"/>
          </p:cNvSpPr>
          <p:nvPr>
            <p:ph idx="1"/>
          </p:nvPr>
        </p:nvSpPr>
        <p:spPr>
          <a:xfrm>
            <a:off x="534988" y="2354263"/>
            <a:ext cx="5561012" cy="3760787"/>
          </a:xfrm>
        </p:spPr>
        <p:txBody>
          <a:bodyPr rtlCol="0"/>
          <a:lstStyle/>
          <a:p>
            <a:pPr marL="457200" indent="-457200" eaLnBrk="1" fontAlgn="auto" hangingPunct="1">
              <a:spcAft>
                <a:spcPts val="0"/>
              </a:spcAft>
              <a:buFont typeface="Arial" panose="020B0604020202020204" pitchFamily="34" charset="0"/>
              <a:buChar char="•"/>
              <a:defRPr/>
            </a:pPr>
            <a:r>
              <a:rPr lang="en-CA" sz="2400">
                <a:latin typeface="Raleway" pitchFamily="2" charset="0"/>
              </a:rPr>
              <a:t>What was the nature of the incident (e.g., natural disaster, human-caused incident)?</a:t>
            </a:r>
          </a:p>
          <a:p>
            <a:pPr marL="457200" indent="-457200" eaLnBrk="1" fontAlgn="auto" hangingPunct="1">
              <a:spcAft>
                <a:spcPts val="0"/>
              </a:spcAft>
              <a:buFont typeface="Arial" panose="020B0604020202020204" pitchFamily="34" charset="0"/>
              <a:buChar char="•"/>
              <a:defRPr/>
            </a:pPr>
            <a:r>
              <a:rPr lang="en-CA" sz="2400">
                <a:latin typeface="Raleway" pitchFamily="2" charset="0"/>
              </a:rPr>
              <a:t>What was the magnitude of the incident – big or small? </a:t>
            </a:r>
          </a:p>
          <a:p>
            <a:pPr marL="457200" indent="-457200" eaLnBrk="1" fontAlgn="auto" hangingPunct="1">
              <a:spcAft>
                <a:spcPts val="0"/>
              </a:spcAft>
              <a:buFont typeface="Arial" panose="020B0604020202020204" pitchFamily="34" charset="0"/>
              <a:buChar char="•"/>
              <a:defRPr/>
            </a:pPr>
            <a:r>
              <a:rPr lang="en-CA" sz="2400">
                <a:latin typeface="Raleway" pitchFamily="2" charset="0"/>
              </a:rPr>
              <a:t>Did the incident continue to worsen or was it resolved quickly?  </a:t>
            </a:r>
          </a:p>
          <a:p>
            <a:pPr marL="457200" indent="-457200" eaLnBrk="1" fontAlgn="auto" hangingPunct="1">
              <a:spcAft>
                <a:spcPts val="0"/>
              </a:spcAft>
              <a:buFont typeface="Arial" panose="020B0604020202020204" pitchFamily="34" charset="0"/>
              <a:buChar char="•"/>
              <a:defRPr/>
            </a:pPr>
            <a:r>
              <a:rPr lang="en-CA" sz="2400">
                <a:latin typeface="Raleway" pitchFamily="2" charset="0"/>
              </a:rPr>
              <a:t>How was the incident managed and by whom?  </a:t>
            </a:r>
          </a:p>
          <a:p>
            <a:pPr eaLnBrk="1" fontAlgn="auto" hangingPunct="1">
              <a:spcAft>
                <a:spcPts val="0"/>
              </a:spcAft>
              <a:defRPr/>
            </a:pPr>
            <a:endParaRPr lang="en-CA">
              <a:latin typeface="Raleway" pitchFamily="2" charset="0"/>
            </a:endParaRPr>
          </a:p>
        </p:txBody>
      </p:sp>
      <p:pic>
        <p:nvPicPr>
          <p:cNvPr id="7" name="Picture 2" descr="A black-headed gull skimming the surface of calm water with its beak, wings outstretched. The bird's reflection is clearly visible on the water's surface, creating a mirror effect.">
            <a:extLst>
              <a:ext uri="{FF2B5EF4-FFF2-40B4-BE49-F238E27FC236}">
                <a16:creationId xmlns:a16="http://schemas.microsoft.com/office/drawing/2014/main" id="{6FA591B9-422F-3A03-1FFE-2F41CA1493E5}"/>
              </a:ext>
            </a:extLst>
          </p:cNvPr>
          <p:cNvPicPr>
            <a:picLocks noChangeAspect="1" noChangeArrowheads="1"/>
          </p:cNvPicPr>
          <p:nvPr/>
        </p:nvPicPr>
        <p:blipFill>
          <a:blip r:embed="rId3"/>
          <a:srcRect/>
          <a:stretch>
            <a:fillRect/>
          </a:stretch>
        </p:blipFill>
        <p:spPr bwMode="auto">
          <a:xfrm>
            <a:off x="6561138" y="2393950"/>
            <a:ext cx="5437187" cy="3629025"/>
          </a:xfrm>
          <a:prstGeom prst="rect">
            <a:avLst/>
          </a:prstGeom>
          <a:ln>
            <a:noFill/>
          </a:ln>
          <a:effectLst>
            <a:outerShdw blurRad="292100" dist="139700" dir="2700000" algn="tl" rotWithShape="0">
              <a:srgbClr val="333333">
                <a:alpha val="65000"/>
              </a:srgbClr>
            </a:outerShdw>
          </a:effectLst>
        </p:spPr>
      </p:pic>
      <p:sp>
        <p:nvSpPr>
          <p:cNvPr id="20486" name="Slide Number Placeholder 4">
            <a:extLst>
              <a:ext uri="{FF2B5EF4-FFF2-40B4-BE49-F238E27FC236}">
                <a16:creationId xmlns:a16="http://schemas.microsoft.com/office/drawing/2014/main" id="{13E46FA2-E0FE-BD15-BDCE-4DD539B5AA48}"/>
              </a:ext>
            </a:extLst>
          </p:cNvPr>
          <p:cNvSpPr>
            <a:spLocks noGrp="1" noChangeArrowheads="1"/>
          </p:cNvSpPr>
          <p:nvPr>
            <p:ph type="sldNum" sz="quarter" idx="14"/>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lnSpc>
                <a:spcPct val="90000"/>
              </a:lnSpc>
              <a:spcBef>
                <a:spcPts val="1000"/>
              </a:spcBef>
              <a:buClr>
                <a:schemeClr val="accent2"/>
              </a:buClr>
              <a:buSzPct val="75000"/>
              <a:buFont typeface="Arial" panose="020B0604020202020204" pitchFamily="34" charset="0"/>
              <a:defRPr sz="1600">
                <a:solidFill>
                  <a:schemeClr val="tx1"/>
                </a:solidFill>
                <a:latin typeface="Calibri" panose="020F0502020204030204" pitchFamily="34" charset="0"/>
              </a:defRPr>
            </a:lvl1pPr>
            <a:lvl2pPr marL="742950" indent="-28575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2pPr>
            <a:lvl3pPr marL="11430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3pPr>
            <a:lvl4pPr marL="16002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4pPr>
            <a:lvl5pPr marL="20574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9pPr>
          </a:lstStyle>
          <a:p>
            <a:pPr fontAlgn="base">
              <a:lnSpc>
                <a:spcPct val="100000"/>
              </a:lnSpc>
              <a:spcBef>
                <a:spcPct val="0"/>
              </a:spcBef>
              <a:spcAft>
                <a:spcPct val="0"/>
              </a:spcAft>
              <a:buClrTx/>
              <a:buSzTx/>
              <a:buFontTx/>
              <a:buNone/>
            </a:pPr>
            <a:fld id="{E4F90866-47B2-40AC-B34B-B5C8E928513D}" type="slidenum">
              <a:rPr lang="en-US" altLang="en-US" sz="1200" smtClean="0">
                <a:latin typeface="Raleway" pitchFamily="2" charset="0"/>
              </a:rPr>
              <a:pPr fontAlgn="base">
                <a:lnSpc>
                  <a:spcPct val="100000"/>
                </a:lnSpc>
                <a:spcBef>
                  <a:spcPct val="0"/>
                </a:spcBef>
                <a:spcAft>
                  <a:spcPct val="0"/>
                </a:spcAft>
                <a:buClrTx/>
                <a:buSzTx/>
                <a:buFontTx/>
                <a:buNone/>
              </a:pPr>
              <a:t>6</a:t>
            </a:fld>
            <a:endParaRPr lang="en-US" altLang="en-US" sz="1200">
              <a:latin typeface="Raleway" pitchFamily="2" charset="0"/>
            </a:endParaRPr>
          </a:p>
        </p:txBody>
      </p:sp>
      <p:sp>
        <p:nvSpPr>
          <p:cNvPr id="20487" name="Footer Placeholder 5">
            <a:extLst>
              <a:ext uri="{FF2B5EF4-FFF2-40B4-BE49-F238E27FC236}">
                <a16:creationId xmlns:a16="http://schemas.microsoft.com/office/drawing/2014/main" id="{BD0DA30B-A90F-EC75-5F43-E810F357ADD0}"/>
              </a:ext>
            </a:extLst>
          </p:cNvPr>
          <p:cNvSpPr>
            <a:spLocks noGrp="1" noChangeArrowheads="1"/>
          </p:cNvSpPr>
          <p:nvPr>
            <p:ph type="ftr" sz="quarter" idx="1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0" compatLnSpc="1">
            <a:prstTxWarp prst="textNoShape">
              <a:avLst/>
            </a:prstTxWarp>
          </a:bodyPr>
          <a:lstStyle>
            <a:lvl1pPr>
              <a:lnSpc>
                <a:spcPct val="90000"/>
              </a:lnSpc>
              <a:spcBef>
                <a:spcPts val="1000"/>
              </a:spcBef>
              <a:buClr>
                <a:schemeClr val="accent2"/>
              </a:buClr>
              <a:buSzPct val="75000"/>
              <a:buFont typeface="Arial" panose="020B0604020202020204" pitchFamily="34" charset="0"/>
              <a:defRPr sz="1600">
                <a:solidFill>
                  <a:schemeClr val="tx1"/>
                </a:solidFill>
                <a:latin typeface="Calibri" panose="020F0502020204030204" pitchFamily="34" charset="0"/>
              </a:defRPr>
            </a:lvl1pPr>
            <a:lvl2pPr marL="742950" indent="-28575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2pPr>
            <a:lvl3pPr marL="11430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3pPr>
            <a:lvl4pPr marL="16002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4pPr>
            <a:lvl5pPr marL="20574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9pPr>
          </a:lstStyle>
          <a:p>
            <a:pPr fontAlgn="base">
              <a:lnSpc>
                <a:spcPct val="100000"/>
              </a:lnSpc>
              <a:spcBef>
                <a:spcPct val="0"/>
              </a:spcBef>
              <a:spcAft>
                <a:spcPct val="0"/>
              </a:spcAft>
              <a:buClrTx/>
              <a:buSzTx/>
              <a:buFontTx/>
              <a:buNone/>
            </a:pPr>
            <a:r>
              <a:rPr lang="en-US" altLang="en-US" sz="1200">
                <a:latin typeface="Raleway" pitchFamily="2" charset="0"/>
              </a:rPr>
              <a:t>Module 1</a:t>
            </a:r>
          </a:p>
        </p:txBody>
      </p:sp>
    </p:spTree>
    <p:custDataLst>
      <p:tags r:id="rId1"/>
    </p:custData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3C7881-A22B-215E-6615-56F9EE7B7B31}"/>
              </a:ext>
            </a:extLst>
          </p:cNvPr>
          <p:cNvSpPr>
            <a:spLocks noGrp="1"/>
          </p:cNvSpPr>
          <p:nvPr>
            <p:ph type="title"/>
          </p:nvPr>
        </p:nvSpPr>
        <p:spPr>
          <a:xfrm>
            <a:off x="447905" y="260900"/>
            <a:ext cx="11275647" cy="865234"/>
          </a:xfrm>
        </p:spPr>
        <p:txBody>
          <a:bodyPr rtlCol="0">
            <a:normAutofit/>
          </a:bodyPr>
          <a:lstStyle/>
          <a:p>
            <a:pPr eaLnBrk="1" fontAlgn="auto" hangingPunct="1">
              <a:spcAft>
                <a:spcPts val="0"/>
              </a:spcAft>
              <a:defRPr/>
            </a:pPr>
            <a:r>
              <a:rPr lang="en-CA"/>
              <a:t>Scenario Stage 2:</a:t>
            </a:r>
            <a:br>
              <a:rPr lang="en-CA"/>
            </a:br>
            <a:r>
              <a:rPr lang="en-CA" sz="2000"/>
              <a:t>Operational briefing is conducted</a:t>
            </a:r>
            <a:endParaRPr lang="en-CA" sz="2200">
              <a:highlight>
                <a:srgbClr val="FF00FF"/>
              </a:highlight>
            </a:endParaRPr>
          </a:p>
        </p:txBody>
      </p:sp>
      <p:sp>
        <p:nvSpPr>
          <p:cNvPr id="96259" name="Content Placeholder 3">
            <a:extLst>
              <a:ext uri="{FF2B5EF4-FFF2-40B4-BE49-F238E27FC236}">
                <a16:creationId xmlns:a16="http://schemas.microsoft.com/office/drawing/2014/main" id="{880BB611-E460-76F1-4EF4-FC9DAB3B0362}"/>
              </a:ext>
            </a:extLst>
          </p:cNvPr>
          <p:cNvSpPr>
            <a:spLocks noGrp="1" noChangeArrowheads="1"/>
          </p:cNvSpPr>
          <p:nvPr>
            <p:ph idx="1"/>
          </p:nvPr>
        </p:nvSpPr>
        <p:spPr>
          <a:xfrm>
            <a:off x="463550" y="1443038"/>
            <a:ext cx="6275388" cy="5300662"/>
          </a:xfrm>
        </p:spPr>
        <p:txBody>
          <a:bodyPr/>
          <a:lstStyle/>
          <a:p>
            <a:pPr eaLnBrk="1" hangingPunct="1">
              <a:lnSpc>
                <a:spcPct val="115000"/>
              </a:lnSpc>
              <a:spcBef>
                <a:spcPct val="0"/>
              </a:spcBef>
              <a:spcAft>
                <a:spcPts val="1000"/>
              </a:spcAft>
            </a:pPr>
            <a:r>
              <a:rPr lang="en-CA" altLang="en-US" sz="2000" dirty="0">
                <a:latin typeface="Raleway" pitchFamily="2" charset="0"/>
                <a:cs typeface="Arial" panose="020B0604020202020204" pitchFamily="34" charset="0"/>
              </a:rPr>
              <a:t>The Unified Command team requires a written IAP to provide the Operations Section staff with detailed tasks during the next </a:t>
            </a:r>
            <a:r>
              <a:rPr lang="en-CA" altLang="en-US" sz="2000" b="1" dirty="0">
                <a:latin typeface="Raleway" pitchFamily="2" charset="0"/>
                <a:cs typeface="Arial" panose="020B0604020202020204" pitchFamily="34" charset="0"/>
              </a:rPr>
              <a:t>Operations Briefing.</a:t>
            </a:r>
          </a:p>
          <a:p>
            <a:pPr eaLnBrk="1" hangingPunct="1">
              <a:lnSpc>
                <a:spcPct val="115000"/>
              </a:lnSpc>
              <a:spcBef>
                <a:spcPct val="0"/>
              </a:spcBef>
              <a:spcAft>
                <a:spcPts val="1000"/>
              </a:spcAft>
            </a:pPr>
            <a:r>
              <a:rPr lang="en-CA" altLang="en-US" sz="2000" dirty="0">
                <a:latin typeface="Raleway" pitchFamily="2" charset="0"/>
              </a:rPr>
              <a:t>The Safety Officer is concerned with how many potentially dangerous chemicals are listed as being on site in the town’s industrial/commercial area. They inform the Unified Command team and the Operations Section Chief that the light industrial facility is a medical supplies company with a quantity of ethylene oxide stored on site.</a:t>
            </a:r>
          </a:p>
        </p:txBody>
      </p:sp>
      <p:sp>
        <p:nvSpPr>
          <p:cNvPr id="7" name="Content Placeholder 3">
            <a:extLst>
              <a:ext uri="{FF2B5EF4-FFF2-40B4-BE49-F238E27FC236}">
                <a16:creationId xmlns:a16="http://schemas.microsoft.com/office/drawing/2014/main" id="{FFFEB034-1B20-0B85-B97D-D004D1D0687E}"/>
              </a:ext>
            </a:extLst>
          </p:cNvPr>
          <p:cNvSpPr txBox="1">
            <a:spLocks/>
          </p:cNvSpPr>
          <p:nvPr/>
        </p:nvSpPr>
        <p:spPr>
          <a:xfrm>
            <a:off x="7623175" y="1409700"/>
            <a:ext cx="3589338" cy="2062163"/>
          </a:xfrm>
          <a:prstGeom prst="rect">
            <a:avLst/>
          </a:prstGeom>
          <a:solidFill>
            <a:schemeClr val="accent2">
              <a:lumMod val="20000"/>
              <a:lumOff val="80000"/>
            </a:schemeClr>
          </a:solidFill>
          <a:ln>
            <a:noFill/>
          </a:ln>
          <a:effectLst>
            <a:outerShdw blurRad="50800" dist="38100" dir="2700000" algn="tl" rotWithShape="0">
              <a:prstClr val="black">
                <a:alpha val="40000"/>
              </a:prstClr>
            </a:outerShdw>
          </a:effectLst>
        </p:spPr>
        <p:style>
          <a:lnRef idx="1">
            <a:schemeClr val="accent2"/>
          </a:lnRef>
          <a:fillRef idx="2">
            <a:schemeClr val="accent2"/>
          </a:fillRef>
          <a:effectRef idx="1">
            <a:schemeClr val="accent2"/>
          </a:effectRef>
          <a:fontRef idx="minor">
            <a:schemeClr val="dk1"/>
          </a:fontRef>
        </p:style>
        <p:txBody>
          <a:bodyPr/>
          <a:lstStyle>
            <a:lvl1pPr marL="0" indent="0" algn="l" defTabSz="914400" rtl="0" eaLnBrk="1" latinLnBrk="0" hangingPunct="1">
              <a:lnSpc>
                <a:spcPct val="90000"/>
              </a:lnSpc>
              <a:spcBef>
                <a:spcPts val="1000"/>
              </a:spcBef>
              <a:buClr>
                <a:schemeClr val="accent2"/>
              </a:buClr>
              <a:buSzPct val="75000"/>
              <a:buFont typeface="Arial" panose="020B0604020202020204" pitchFamily="34" charset="0"/>
              <a:buNone/>
              <a:defRPr sz="1800" kern="1200">
                <a:solidFill>
                  <a:schemeClr val="dk1"/>
                </a:solidFill>
                <a:latin typeface="Raleway" panose="00000500000000000000" pitchFamily="50" charset="0"/>
                <a:ea typeface="+mn-ea"/>
                <a:cs typeface="+mn-cs"/>
              </a:defRPr>
            </a:lvl1pPr>
            <a:lvl2pPr marL="685800" indent="-228600" algn="l" defTabSz="914400" rtl="0" eaLnBrk="1" latinLnBrk="0" hangingPunct="1">
              <a:lnSpc>
                <a:spcPct val="90000"/>
              </a:lnSpc>
              <a:spcBef>
                <a:spcPts val="500"/>
              </a:spcBef>
              <a:buClr>
                <a:schemeClr val="accent2"/>
              </a:buClr>
              <a:buSzPct val="75000"/>
              <a:buFont typeface="Arial" panose="020B0604020202020204" pitchFamily="34" charset="0"/>
              <a:buChar char="•"/>
              <a:defRPr sz="1800" kern="1200">
                <a:solidFill>
                  <a:schemeClr val="dk1"/>
                </a:solidFill>
                <a:latin typeface="Raleway" panose="00000500000000000000" pitchFamily="50" charset="0"/>
                <a:ea typeface="+mn-ea"/>
                <a:cs typeface="+mn-cs"/>
              </a:defRPr>
            </a:lvl2pPr>
            <a:lvl3pPr marL="1143000" indent="-228600" algn="l" defTabSz="914400" rtl="0" eaLnBrk="1" latinLnBrk="0" hangingPunct="1">
              <a:lnSpc>
                <a:spcPct val="90000"/>
              </a:lnSpc>
              <a:spcBef>
                <a:spcPts val="500"/>
              </a:spcBef>
              <a:buClr>
                <a:schemeClr val="accent2"/>
              </a:buClr>
              <a:buSzPct val="75000"/>
              <a:buFont typeface="Arial" panose="020B0604020202020204" pitchFamily="34" charset="0"/>
              <a:buChar char="•"/>
              <a:defRPr sz="1800" kern="1200">
                <a:solidFill>
                  <a:schemeClr val="dk1"/>
                </a:solidFill>
                <a:latin typeface="Raleway" panose="00000500000000000000" pitchFamily="50" charset="0"/>
                <a:ea typeface="+mn-ea"/>
                <a:cs typeface="+mn-cs"/>
              </a:defRPr>
            </a:lvl3pPr>
            <a:lvl4pPr marL="1600200" indent="-228600" algn="l" defTabSz="914400" rtl="0" eaLnBrk="1" latinLnBrk="0" hangingPunct="1">
              <a:lnSpc>
                <a:spcPct val="90000"/>
              </a:lnSpc>
              <a:spcBef>
                <a:spcPts val="500"/>
              </a:spcBef>
              <a:buClr>
                <a:schemeClr val="accent2"/>
              </a:buClr>
              <a:buSzPct val="75000"/>
              <a:buFont typeface="Arial" panose="020B0604020202020204" pitchFamily="34" charset="0"/>
              <a:buChar char="•"/>
              <a:defRPr sz="1800" kern="1200">
                <a:solidFill>
                  <a:schemeClr val="dk1"/>
                </a:solidFill>
                <a:latin typeface="Raleway" panose="00000500000000000000" pitchFamily="50" charset="0"/>
                <a:ea typeface="+mn-ea"/>
                <a:cs typeface="+mn-cs"/>
              </a:defRPr>
            </a:lvl4pPr>
            <a:lvl5pPr marL="2057400" indent="-228600" algn="l" defTabSz="914400" rtl="0" eaLnBrk="1" latinLnBrk="0" hangingPunct="1">
              <a:lnSpc>
                <a:spcPct val="90000"/>
              </a:lnSpc>
              <a:spcBef>
                <a:spcPts val="500"/>
              </a:spcBef>
              <a:buClr>
                <a:schemeClr val="accent2"/>
              </a:buClr>
              <a:buSzPct val="75000"/>
              <a:buFont typeface="Arial" panose="020B0604020202020204" pitchFamily="34" charset="0"/>
              <a:buChar char="•"/>
              <a:defRPr sz="1800" kern="1200">
                <a:solidFill>
                  <a:schemeClr val="dk1"/>
                </a:solidFill>
                <a:latin typeface="Raleway" panose="00000500000000000000" pitchFamily="50"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9pPr>
          </a:lstStyle>
          <a:p>
            <a:pPr fontAlgn="auto">
              <a:lnSpc>
                <a:spcPct val="115000"/>
              </a:lnSpc>
              <a:spcBef>
                <a:spcPts val="0"/>
              </a:spcBef>
              <a:spcAft>
                <a:spcPts val="1000"/>
              </a:spcAft>
              <a:defRPr/>
            </a:pPr>
            <a:r>
              <a:rPr lang="en-US" b="1">
                <a:latin typeface="Raleway" pitchFamily="2" charset="0"/>
                <a:ea typeface="Arial" panose="020B0604020202020204" pitchFamily="34" charset="0"/>
              </a:rPr>
              <a:t>Operations Briefing</a:t>
            </a:r>
            <a:endParaRPr lang="en-US">
              <a:latin typeface="Raleway" pitchFamily="2" charset="0"/>
              <a:ea typeface="Arial" panose="020B0604020202020204" pitchFamily="34" charset="0"/>
            </a:endParaRPr>
          </a:p>
          <a:p>
            <a:pPr fontAlgn="auto">
              <a:lnSpc>
                <a:spcPct val="115000"/>
              </a:lnSpc>
              <a:spcBef>
                <a:spcPts val="0"/>
              </a:spcBef>
              <a:spcAft>
                <a:spcPts val="1000"/>
              </a:spcAft>
              <a:defRPr/>
            </a:pPr>
            <a:r>
              <a:rPr lang="en-US">
                <a:latin typeface="Raleway" pitchFamily="2" charset="0"/>
                <a:ea typeface="Arial" panose="020B0604020202020204" pitchFamily="34" charset="0"/>
              </a:rPr>
              <a:t>A meeting attended by all supervisory personnel, at which the IAP is distributed, tasks are formally assigned, and questions are answered.</a:t>
            </a:r>
          </a:p>
          <a:p>
            <a:pPr fontAlgn="auto">
              <a:lnSpc>
                <a:spcPct val="115000"/>
              </a:lnSpc>
              <a:spcBef>
                <a:spcPts val="0"/>
              </a:spcBef>
              <a:spcAft>
                <a:spcPts val="1000"/>
              </a:spcAft>
              <a:defRPr/>
            </a:pPr>
            <a:endParaRPr lang="en-US">
              <a:latin typeface="Raleway" pitchFamily="2" charset="0"/>
              <a:ea typeface="Arial" panose="020B0604020202020204" pitchFamily="34" charset="0"/>
            </a:endParaRPr>
          </a:p>
        </p:txBody>
      </p:sp>
      <p:pic>
        <p:nvPicPr>
          <p:cNvPr id="6" name="Picture 5" descr="Firefighters in a meeting">
            <a:extLst>
              <a:ext uri="{FF2B5EF4-FFF2-40B4-BE49-F238E27FC236}">
                <a16:creationId xmlns:a16="http://schemas.microsoft.com/office/drawing/2014/main" id="{6FBB6485-AB38-7CC4-B219-2002951600AC}"/>
              </a:ext>
            </a:extLst>
          </p:cNvPr>
          <p:cNvPicPr>
            <a:picLocks noChangeAspect="1"/>
          </p:cNvPicPr>
          <p:nvPr/>
        </p:nvPicPr>
        <p:blipFill>
          <a:blip r:embed="rId3"/>
          <a:stretch>
            <a:fillRect/>
          </a:stretch>
        </p:blipFill>
        <p:spPr>
          <a:xfrm>
            <a:off x="7623175" y="3692525"/>
            <a:ext cx="3498850" cy="2332038"/>
          </a:xfrm>
          <a:prstGeom prst="rect">
            <a:avLst/>
          </a:prstGeom>
          <a:ln>
            <a:noFill/>
          </a:ln>
          <a:effectLst>
            <a:outerShdw blurRad="292100" dist="139700" dir="2700000" algn="tl" rotWithShape="0">
              <a:srgbClr val="333333">
                <a:alpha val="65000"/>
              </a:srgbClr>
            </a:outerShdw>
          </a:effectLst>
        </p:spPr>
      </p:pic>
      <p:sp>
        <p:nvSpPr>
          <p:cNvPr id="96262" name="Slide Number Placeholder 4">
            <a:extLst>
              <a:ext uri="{FF2B5EF4-FFF2-40B4-BE49-F238E27FC236}">
                <a16:creationId xmlns:a16="http://schemas.microsoft.com/office/drawing/2014/main" id="{33BD7B61-3D89-4C13-BC1E-B1007ACB4EFE}"/>
              </a:ext>
            </a:extLst>
          </p:cNvPr>
          <p:cNvSpPr>
            <a:spLocks noGrp="1" noChangeArrowheads="1"/>
          </p:cNvSpPr>
          <p:nvPr>
            <p:ph type="sldNum" sz="quarter" idx="14"/>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lnSpc>
                <a:spcPct val="90000"/>
              </a:lnSpc>
              <a:spcBef>
                <a:spcPts val="1000"/>
              </a:spcBef>
              <a:buClr>
                <a:schemeClr val="accent2"/>
              </a:buClr>
              <a:buSzPct val="75000"/>
              <a:buFont typeface="Arial" panose="020B0604020202020204" pitchFamily="34" charset="0"/>
              <a:defRPr sz="1600">
                <a:solidFill>
                  <a:schemeClr val="tx1"/>
                </a:solidFill>
                <a:latin typeface="Calibri" panose="020F0502020204030204" pitchFamily="34" charset="0"/>
              </a:defRPr>
            </a:lvl1pPr>
            <a:lvl2pPr marL="742950" indent="-28575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2pPr>
            <a:lvl3pPr marL="11430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3pPr>
            <a:lvl4pPr marL="16002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4pPr>
            <a:lvl5pPr marL="20574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9pPr>
          </a:lstStyle>
          <a:p>
            <a:pPr fontAlgn="base">
              <a:lnSpc>
                <a:spcPct val="100000"/>
              </a:lnSpc>
              <a:spcBef>
                <a:spcPct val="0"/>
              </a:spcBef>
              <a:spcAft>
                <a:spcPct val="0"/>
              </a:spcAft>
              <a:buClrTx/>
              <a:buSzTx/>
              <a:buFontTx/>
              <a:buNone/>
            </a:pPr>
            <a:fld id="{C719CE3F-A209-419B-A2C5-F2C20599EF29}" type="slidenum">
              <a:rPr lang="en-US" altLang="en-US" sz="1200" smtClean="0">
                <a:latin typeface="Raleway" pitchFamily="2" charset="0"/>
              </a:rPr>
              <a:pPr fontAlgn="base">
                <a:lnSpc>
                  <a:spcPct val="100000"/>
                </a:lnSpc>
                <a:spcBef>
                  <a:spcPct val="0"/>
                </a:spcBef>
                <a:spcAft>
                  <a:spcPct val="0"/>
                </a:spcAft>
                <a:buClrTx/>
                <a:buSzTx/>
                <a:buFontTx/>
                <a:buNone/>
              </a:pPr>
              <a:t>60</a:t>
            </a:fld>
            <a:endParaRPr lang="en-US" altLang="en-US" sz="1200">
              <a:latin typeface="Raleway" pitchFamily="2" charset="0"/>
            </a:endParaRPr>
          </a:p>
        </p:txBody>
      </p:sp>
      <p:sp>
        <p:nvSpPr>
          <p:cNvPr id="96263" name="Footer Placeholder 5">
            <a:extLst>
              <a:ext uri="{FF2B5EF4-FFF2-40B4-BE49-F238E27FC236}">
                <a16:creationId xmlns:a16="http://schemas.microsoft.com/office/drawing/2014/main" id="{34898D93-0900-3FEC-7BB9-B02498B3C894}"/>
              </a:ext>
            </a:extLst>
          </p:cNvPr>
          <p:cNvSpPr>
            <a:spLocks noGrp="1" noChangeArrowheads="1"/>
          </p:cNvSpPr>
          <p:nvPr>
            <p:ph type="ftr" sz="quarter" idx="1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0" compatLnSpc="1">
            <a:prstTxWarp prst="textNoShape">
              <a:avLst/>
            </a:prstTxWarp>
          </a:bodyPr>
          <a:lstStyle>
            <a:lvl1pPr>
              <a:lnSpc>
                <a:spcPct val="90000"/>
              </a:lnSpc>
              <a:spcBef>
                <a:spcPts val="1000"/>
              </a:spcBef>
              <a:buClr>
                <a:schemeClr val="accent2"/>
              </a:buClr>
              <a:buSzPct val="75000"/>
              <a:buFont typeface="Arial" panose="020B0604020202020204" pitchFamily="34" charset="0"/>
              <a:defRPr sz="1600">
                <a:solidFill>
                  <a:schemeClr val="tx1"/>
                </a:solidFill>
                <a:latin typeface="Calibri" panose="020F0502020204030204" pitchFamily="34" charset="0"/>
              </a:defRPr>
            </a:lvl1pPr>
            <a:lvl2pPr marL="742950" indent="-28575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2pPr>
            <a:lvl3pPr marL="11430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3pPr>
            <a:lvl4pPr marL="16002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4pPr>
            <a:lvl5pPr marL="20574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9pPr>
          </a:lstStyle>
          <a:p>
            <a:pPr fontAlgn="base">
              <a:lnSpc>
                <a:spcPct val="100000"/>
              </a:lnSpc>
              <a:spcBef>
                <a:spcPct val="0"/>
              </a:spcBef>
              <a:spcAft>
                <a:spcPct val="0"/>
              </a:spcAft>
              <a:buClrTx/>
              <a:buSzTx/>
              <a:buFontTx/>
              <a:buNone/>
            </a:pPr>
            <a:r>
              <a:rPr lang="en-US" altLang="en-US" sz="1200">
                <a:latin typeface="Raleway" pitchFamily="2" charset="0"/>
              </a:rPr>
              <a:t>Module 3</a:t>
            </a:r>
          </a:p>
        </p:txBody>
      </p:sp>
    </p:spTree>
    <p:custDataLst>
      <p:tags r:id="rId1"/>
    </p:custData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C6CDC13-4AE8-8A4B-1691-17E1A4F3DE78}"/>
              </a:ext>
            </a:extLst>
          </p:cNvPr>
          <p:cNvSpPr>
            <a:spLocks noGrp="1"/>
          </p:cNvSpPr>
          <p:nvPr>
            <p:ph type="title"/>
          </p:nvPr>
        </p:nvSpPr>
        <p:spPr>
          <a:xfrm>
            <a:off x="449263" y="260350"/>
            <a:ext cx="11276012" cy="865188"/>
          </a:xfrm>
        </p:spPr>
        <p:txBody>
          <a:bodyPr rtlCol="0">
            <a:normAutofit/>
          </a:bodyPr>
          <a:lstStyle/>
          <a:p>
            <a:pPr eaLnBrk="1" fontAlgn="auto" hangingPunct="1">
              <a:spcAft>
                <a:spcPts val="0"/>
              </a:spcAft>
              <a:defRPr/>
            </a:pPr>
            <a:r>
              <a:rPr lang="en-CA"/>
              <a:t>Scenario Stage 2:</a:t>
            </a:r>
            <a:br>
              <a:rPr lang="en-CA"/>
            </a:br>
            <a:r>
              <a:rPr lang="en-CA" sz="2200"/>
              <a:t>News Conference</a:t>
            </a:r>
          </a:p>
        </p:txBody>
      </p:sp>
      <p:sp>
        <p:nvSpPr>
          <p:cNvPr id="97283" name="Content Placeholder 3">
            <a:extLst>
              <a:ext uri="{FF2B5EF4-FFF2-40B4-BE49-F238E27FC236}">
                <a16:creationId xmlns:a16="http://schemas.microsoft.com/office/drawing/2014/main" id="{FAB2F25F-0316-9771-AEFC-13422C6CAA8C}"/>
              </a:ext>
            </a:extLst>
          </p:cNvPr>
          <p:cNvSpPr>
            <a:spLocks noGrp="1" noChangeArrowheads="1"/>
          </p:cNvSpPr>
          <p:nvPr>
            <p:ph idx="1"/>
          </p:nvPr>
        </p:nvSpPr>
        <p:spPr>
          <a:xfrm>
            <a:off x="461963" y="1384300"/>
            <a:ext cx="6619875" cy="5219700"/>
          </a:xfrm>
        </p:spPr>
        <p:txBody>
          <a:bodyPr/>
          <a:lstStyle/>
          <a:p>
            <a:pPr eaLnBrk="1" hangingPunct="1">
              <a:lnSpc>
                <a:spcPct val="115000"/>
              </a:lnSpc>
              <a:spcBef>
                <a:spcPct val="0"/>
              </a:spcBef>
              <a:spcAft>
                <a:spcPts val="1000"/>
              </a:spcAft>
            </a:pPr>
            <a:r>
              <a:rPr lang="en-CA" altLang="en-US">
                <a:latin typeface="Raleway" pitchFamily="2" charset="0"/>
              </a:rPr>
              <a:t>The Emergency Information Officer recommends holding a news conference in the gym of the local high school and informs Unified Command of the key messages to be communicated to the public. The Fire Chief agrees to attend the news conference as the spokesperson for the Unified Command team.</a:t>
            </a:r>
          </a:p>
          <a:p>
            <a:pPr eaLnBrk="1" hangingPunct="1">
              <a:lnSpc>
                <a:spcPct val="115000"/>
              </a:lnSpc>
              <a:spcBef>
                <a:spcPct val="0"/>
              </a:spcBef>
              <a:spcAft>
                <a:spcPts val="1000"/>
              </a:spcAft>
            </a:pPr>
            <a:r>
              <a:rPr lang="en-CA" altLang="en-US">
                <a:latin typeface="Raleway" pitchFamily="2" charset="0"/>
              </a:rPr>
              <a:t>Soon after, the Operations Section Chief radios to report that, carried by strong gusts of wind, the fire has jumped the fire breaks on the side road and set light to storage containers inside the compound of the small medical supplies facility. Thick and potentially toxic smoke is billowing into the sky.</a:t>
            </a:r>
          </a:p>
        </p:txBody>
      </p:sp>
      <p:pic>
        <p:nvPicPr>
          <p:cNvPr id="8" name="Picture 7" descr="Burning forest and trees">
            <a:extLst>
              <a:ext uri="{FF2B5EF4-FFF2-40B4-BE49-F238E27FC236}">
                <a16:creationId xmlns:a16="http://schemas.microsoft.com/office/drawing/2014/main" id="{E070B942-5D07-0B49-7568-BC575537D539}"/>
              </a:ext>
            </a:extLst>
          </p:cNvPr>
          <p:cNvPicPr>
            <a:picLocks noChangeAspect="1"/>
          </p:cNvPicPr>
          <p:nvPr/>
        </p:nvPicPr>
        <p:blipFill>
          <a:blip r:embed="rId3"/>
          <a:stretch>
            <a:fillRect/>
          </a:stretch>
        </p:blipFill>
        <p:spPr>
          <a:xfrm>
            <a:off x="7500938" y="1603375"/>
            <a:ext cx="4229100" cy="2819400"/>
          </a:xfrm>
          <a:prstGeom prst="rect">
            <a:avLst/>
          </a:prstGeom>
          <a:ln>
            <a:noFill/>
          </a:ln>
          <a:effectLst>
            <a:outerShdw blurRad="292100" dist="139700" dir="2700000" algn="tl" rotWithShape="0">
              <a:srgbClr val="333333">
                <a:alpha val="65000"/>
              </a:srgbClr>
            </a:outerShdw>
          </a:effectLst>
        </p:spPr>
      </p:pic>
      <p:sp>
        <p:nvSpPr>
          <p:cNvPr id="97285" name="Slide Number Placeholder 4">
            <a:extLst>
              <a:ext uri="{FF2B5EF4-FFF2-40B4-BE49-F238E27FC236}">
                <a16:creationId xmlns:a16="http://schemas.microsoft.com/office/drawing/2014/main" id="{08B7D130-1C96-27E0-B4DC-8057B6F13B49}"/>
              </a:ext>
            </a:extLst>
          </p:cNvPr>
          <p:cNvSpPr>
            <a:spLocks noGrp="1" noChangeArrowheads="1"/>
          </p:cNvSpPr>
          <p:nvPr>
            <p:ph type="sldNum" sz="quarter" idx="14"/>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lnSpc>
                <a:spcPct val="90000"/>
              </a:lnSpc>
              <a:spcBef>
                <a:spcPts val="1000"/>
              </a:spcBef>
              <a:buClr>
                <a:schemeClr val="accent2"/>
              </a:buClr>
              <a:buSzPct val="75000"/>
              <a:buFont typeface="Arial" panose="020B0604020202020204" pitchFamily="34" charset="0"/>
              <a:defRPr sz="1600">
                <a:solidFill>
                  <a:schemeClr val="tx1"/>
                </a:solidFill>
                <a:latin typeface="Calibri" panose="020F0502020204030204" pitchFamily="34" charset="0"/>
              </a:defRPr>
            </a:lvl1pPr>
            <a:lvl2pPr marL="742950" indent="-28575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2pPr>
            <a:lvl3pPr marL="11430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3pPr>
            <a:lvl4pPr marL="16002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4pPr>
            <a:lvl5pPr marL="20574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9pPr>
          </a:lstStyle>
          <a:p>
            <a:pPr fontAlgn="base">
              <a:lnSpc>
                <a:spcPct val="100000"/>
              </a:lnSpc>
              <a:spcBef>
                <a:spcPct val="0"/>
              </a:spcBef>
              <a:spcAft>
                <a:spcPct val="0"/>
              </a:spcAft>
              <a:buClrTx/>
              <a:buSzTx/>
              <a:buFontTx/>
              <a:buNone/>
            </a:pPr>
            <a:fld id="{5723123B-C70A-47BE-ADF6-5E02D2A238AC}" type="slidenum">
              <a:rPr lang="en-US" altLang="en-US" sz="1200" smtClean="0">
                <a:latin typeface="Raleway" pitchFamily="2" charset="0"/>
              </a:rPr>
              <a:pPr fontAlgn="base">
                <a:lnSpc>
                  <a:spcPct val="100000"/>
                </a:lnSpc>
                <a:spcBef>
                  <a:spcPct val="0"/>
                </a:spcBef>
                <a:spcAft>
                  <a:spcPct val="0"/>
                </a:spcAft>
                <a:buClrTx/>
                <a:buSzTx/>
                <a:buFontTx/>
                <a:buNone/>
              </a:pPr>
              <a:t>61</a:t>
            </a:fld>
            <a:endParaRPr lang="en-US" altLang="en-US" sz="1200">
              <a:latin typeface="Raleway" pitchFamily="2" charset="0"/>
            </a:endParaRPr>
          </a:p>
        </p:txBody>
      </p:sp>
      <p:sp>
        <p:nvSpPr>
          <p:cNvPr id="97286" name="Footer Placeholder 5">
            <a:extLst>
              <a:ext uri="{FF2B5EF4-FFF2-40B4-BE49-F238E27FC236}">
                <a16:creationId xmlns:a16="http://schemas.microsoft.com/office/drawing/2014/main" id="{1630215B-EBBB-E3B1-A09B-47CA1C367A30}"/>
              </a:ext>
            </a:extLst>
          </p:cNvPr>
          <p:cNvSpPr>
            <a:spLocks noGrp="1" noChangeArrowheads="1"/>
          </p:cNvSpPr>
          <p:nvPr>
            <p:ph type="ftr" sz="quarter" idx="1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0" compatLnSpc="1">
            <a:prstTxWarp prst="textNoShape">
              <a:avLst/>
            </a:prstTxWarp>
          </a:bodyPr>
          <a:lstStyle>
            <a:lvl1pPr>
              <a:lnSpc>
                <a:spcPct val="90000"/>
              </a:lnSpc>
              <a:spcBef>
                <a:spcPts val="1000"/>
              </a:spcBef>
              <a:buClr>
                <a:schemeClr val="accent2"/>
              </a:buClr>
              <a:buSzPct val="75000"/>
              <a:buFont typeface="Arial" panose="020B0604020202020204" pitchFamily="34" charset="0"/>
              <a:defRPr sz="1600">
                <a:solidFill>
                  <a:schemeClr val="tx1"/>
                </a:solidFill>
                <a:latin typeface="Calibri" panose="020F0502020204030204" pitchFamily="34" charset="0"/>
              </a:defRPr>
            </a:lvl1pPr>
            <a:lvl2pPr marL="742950" indent="-28575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2pPr>
            <a:lvl3pPr marL="11430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3pPr>
            <a:lvl4pPr marL="16002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4pPr>
            <a:lvl5pPr marL="20574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9pPr>
          </a:lstStyle>
          <a:p>
            <a:pPr fontAlgn="base">
              <a:lnSpc>
                <a:spcPct val="100000"/>
              </a:lnSpc>
              <a:spcBef>
                <a:spcPct val="0"/>
              </a:spcBef>
              <a:spcAft>
                <a:spcPct val="0"/>
              </a:spcAft>
              <a:buClrTx/>
              <a:buSzTx/>
              <a:buFontTx/>
              <a:buNone/>
            </a:pPr>
            <a:r>
              <a:rPr lang="en-US" altLang="en-US" sz="1200">
                <a:latin typeface="Raleway" pitchFamily="2" charset="0"/>
              </a:rPr>
              <a:t>Module 3</a:t>
            </a:r>
          </a:p>
        </p:txBody>
      </p:sp>
    </p:spTree>
    <p:custDataLst>
      <p:tags r:id="rId1"/>
    </p:custData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80272BC-7054-48D4-CDA8-6C7733173AB1}"/>
              </a:ext>
            </a:extLst>
          </p:cNvPr>
          <p:cNvSpPr>
            <a:spLocks noGrp="1"/>
          </p:cNvSpPr>
          <p:nvPr>
            <p:ph type="title"/>
          </p:nvPr>
        </p:nvSpPr>
        <p:spPr>
          <a:xfrm>
            <a:off x="463550" y="220663"/>
            <a:ext cx="11274425" cy="865187"/>
          </a:xfrm>
        </p:spPr>
        <p:txBody>
          <a:bodyPr rtlCol="0">
            <a:noAutofit/>
          </a:bodyPr>
          <a:lstStyle/>
          <a:p>
            <a:pPr eaLnBrk="1" fontAlgn="auto" hangingPunct="1">
              <a:spcAft>
                <a:spcPts val="0"/>
              </a:spcAft>
              <a:defRPr/>
            </a:pPr>
            <a:r>
              <a:rPr lang="en-CA">
                <a:latin typeface="Raleway"/>
                <a:cs typeface="Calibri"/>
              </a:rPr>
              <a:t>Evolving organizational structure - Scenario Stage II</a:t>
            </a:r>
          </a:p>
        </p:txBody>
      </p:sp>
      <p:pic>
        <p:nvPicPr>
          <p:cNvPr id="98307" name="Picture 18" descr="Organization chart of the expanded IMS structure in scenario stage II:&#10;Town's EOC now involved to give direction to Incident Command with PEOC's support. PEOC connects MNR EOC's direction to Town's EOC.&#10;Incident Command, and the &quot;Command Staff&quot; - the Emergency Information Officer, Liaison Officer, and Safety Officer now lead 4 sections: Operations, Planning, Logistics, and Finance/Administration.&#10;&#10;The Operations Section leverages the Staging Area to coordinate several teams: Cottage Strike Team, Firebreak Task Force, Law Enforcement Group, EMS Strike Team and the MNR Task Force.">
            <a:extLst>
              <a:ext uri="{FF2B5EF4-FFF2-40B4-BE49-F238E27FC236}">
                <a16:creationId xmlns:a16="http://schemas.microsoft.com/office/drawing/2014/main" id="{51D4F566-7960-CCE4-F532-9FBEB2BE180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81125" y="1344613"/>
            <a:ext cx="9604375" cy="4913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8308" name="Slide Number Placeholder 4">
            <a:extLst>
              <a:ext uri="{FF2B5EF4-FFF2-40B4-BE49-F238E27FC236}">
                <a16:creationId xmlns:a16="http://schemas.microsoft.com/office/drawing/2014/main" id="{4F242046-C2E5-30BB-4F15-D6DF541FC7AC}"/>
              </a:ext>
            </a:extLst>
          </p:cNvPr>
          <p:cNvSpPr>
            <a:spLocks noGrp="1" noChangeArrowheads="1"/>
          </p:cNvSpPr>
          <p:nvPr>
            <p:ph type="sldNum" sz="quarter" idx="14"/>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lnSpc>
                <a:spcPct val="90000"/>
              </a:lnSpc>
              <a:spcBef>
                <a:spcPts val="1000"/>
              </a:spcBef>
              <a:buClr>
                <a:schemeClr val="accent2"/>
              </a:buClr>
              <a:buSzPct val="75000"/>
              <a:buFont typeface="Arial" panose="020B0604020202020204" pitchFamily="34" charset="0"/>
              <a:defRPr sz="1600">
                <a:solidFill>
                  <a:schemeClr val="tx1"/>
                </a:solidFill>
                <a:latin typeface="Calibri" panose="020F0502020204030204" pitchFamily="34" charset="0"/>
              </a:defRPr>
            </a:lvl1pPr>
            <a:lvl2pPr marL="742950" indent="-28575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2pPr>
            <a:lvl3pPr marL="11430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3pPr>
            <a:lvl4pPr marL="16002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4pPr>
            <a:lvl5pPr marL="20574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9pPr>
          </a:lstStyle>
          <a:p>
            <a:pPr fontAlgn="base">
              <a:lnSpc>
                <a:spcPct val="100000"/>
              </a:lnSpc>
              <a:spcBef>
                <a:spcPct val="0"/>
              </a:spcBef>
              <a:spcAft>
                <a:spcPct val="0"/>
              </a:spcAft>
              <a:buClrTx/>
              <a:buSzTx/>
              <a:buFontTx/>
              <a:buNone/>
            </a:pPr>
            <a:fld id="{258DBD4B-481E-411B-BFB9-0C21FC4347AA}" type="slidenum">
              <a:rPr lang="en-US" altLang="en-US" sz="1200" smtClean="0">
                <a:latin typeface="Raleway" pitchFamily="2" charset="0"/>
              </a:rPr>
              <a:pPr fontAlgn="base">
                <a:lnSpc>
                  <a:spcPct val="100000"/>
                </a:lnSpc>
                <a:spcBef>
                  <a:spcPct val="0"/>
                </a:spcBef>
                <a:spcAft>
                  <a:spcPct val="0"/>
                </a:spcAft>
                <a:buClrTx/>
                <a:buSzTx/>
                <a:buFontTx/>
                <a:buNone/>
              </a:pPr>
              <a:t>62</a:t>
            </a:fld>
            <a:endParaRPr lang="en-US" altLang="en-US" sz="1200">
              <a:latin typeface="Raleway" pitchFamily="2" charset="0"/>
            </a:endParaRPr>
          </a:p>
        </p:txBody>
      </p:sp>
      <p:sp>
        <p:nvSpPr>
          <p:cNvPr id="98309" name="Footer Placeholder 5">
            <a:extLst>
              <a:ext uri="{FF2B5EF4-FFF2-40B4-BE49-F238E27FC236}">
                <a16:creationId xmlns:a16="http://schemas.microsoft.com/office/drawing/2014/main" id="{907B0907-3597-33AA-1A00-5B7E3975D849}"/>
              </a:ext>
            </a:extLst>
          </p:cNvPr>
          <p:cNvSpPr>
            <a:spLocks noGrp="1" noChangeArrowheads="1"/>
          </p:cNvSpPr>
          <p:nvPr>
            <p:ph type="ftr" sz="quarter" idx="1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0" compatLnSpc="1">
            <a:prstTxWarp prst="textNoShape">
              <a:avLst/>
            </a:prstTxWarp>
          </a:bodyPr>
          <a:lstStyle>
            <a:lvl1pPr>
              <a:lnSpc>
                <a:spcPct val="90000"/>
              </a:lnSpc>
              <a:spcBef>
                <a:spcPts val="1000"/>
              </a:spcBef>
              <a:buClr>
                <a:schemeClr val="accent2"/>
              </a:buClr>
              <a:buSzPct val="75000"/>
              <a:buFont typeface="Arial" panose="020B0604020202020204" pitchFamily="34" charset="0"/>
              <a:defRPr sz="1600">
                <a:solidFill>
                  <a:schemeClr val="tx1"/>
                </a:solidFill>
                <a:latin typeface="Calibri" panose="020F0502020204030204" pitchFamily="34" charset="0"/>
              </a:defRPr>
            </a:lvl1pPr>
            <a:lvl2pPr marL="742950" indent="-28575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2pPr>
            <a:lvl3pPr marL="11430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3pPr>
            <a:lvl4pPr marL="16002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4pPr>
            <a:lvl5pPr marL="20574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9pPr>
          </a:lstStyle>
          <a:p>
            <a:pPr fontAlgn="base">
              <a:lnSpc>
                <a:spcPct val="100000"/>
              </a:lnSpc>
              <a:spcBef>
                <a:spcPct val="0"/>
              </a:spcBef>
              <a:spcAft>
                <a:spcPct val="0"/>
              </a:spcAft>
              <a:buClrTx/>
              <a:buSzTx/>
              <a:buFontTx/>
              <a:buNone/>
            </a:pPr>
            <a:r>
              <a:rPr lang="en-US" altLang="en-US" sz="1200">
                <a:latin typeface="Raleway" pitchFamily="2" charset="0"/>
              </a:rPr>
              <a:t>Module 3</a:t>
            </a:r>
          </a:p>
        </p:txBody>
      </p:sp>
    </p:spTree>
    <p:custDataLst>
      <p:tags r:id="rId1"/>
    </p:custData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1D07D6-E916-02D7-65A0-6C73553B6FF7}"/>
              </a:ext>
            </a:extLst>
          </p:cNvPr>
          <p:cNvSpPr>
            <a:spLocks noGrp="1"/>
          </p:cNvSpPr>
          <p:nvPr>
            <p:ph type="title"/>
          </p:nvPr>
        </p:nvSpPr>
        <p:spPr>
          <a:xfrm>
            <a:off x="463550" y="365125"/>
            <a:ext cx="11274425" cy="865188"/>
          </a:xfrm>
        </p:spPr>
        <p:txBody>
          <a:bodyPr rtlCol="0">
            <a:normAutofit/>
          </a:bodyPr>
          <a:lstStyle/>
          <a:p>
            <a:pPr eaLnBrk="1" fontAlgn="auto" hangingPunct="1">
              <a:spcAft>
                <a:spcPts val="0"/>
              </a:spcAft>
              <a:defRPr/>
            </a:pPr>
            <a:r>
              <a:rPr lang="en-CA"/>
              <a:t>Module 3 - Knowledge Check (1 of 2)</a:t>
            </a:r>
          </a:p>
        </p:txBody>
      </p:sp>
      <p:sp>
        <p:nvSpPr>
          <p:cNvPr id="99331" name="Content Placeholder 3">
            <a:extLst>
              <a:ext uri="{FF2B5EF4-FFF2-40B4-BE49-F238E27FC236}">
                <a16:creationId xmlns:a16="http://schemas.microsoft.com/office/drawing/2014/main" id="{6910FC90-38DF-BF5C-98EC-9E19A5F047A8}"/>
              </a:ext>
            </a:extLst>
          </p:cNvPr>
          <p:cNvSpPr>
            <a:spLocks noGrp="1" noChangeArrowheads="1"/>
          </p:cNvSpPr>
          <p:nvPr>
            <p:ph idx="1"/>
          </p:nvPr>
        </p:nvSpPr>
        <p:spPr>
          <a:xfrm>
            <a:off x="314325" y="1382713"/>
            <a:ext cx="11620500" cy="4741862"/>
          </a:xfrm>
        </p:spPr>
        <p:txBody>
          <a:bodyPr/>
          <a:lstStyle/>
          <a:p>
            <a:pPr marL="342900" indent="-342900" eaLnBrk="1" hangingPunct="1">
              <a:lnSpc>
                <a:spcPct val="100000"/>
              </a:lnSpc>
              <a:spcBef>
                <a:spcPct val="0"/>
              </a:spcBef>
              <a:buFont typeface="Calibri" panose="020F0502020204030204" pitchFamily="34" charset="0"/>
              <a:buAutoNum type="arabicPeriod"/>
            </a:pPr>
            <a:r>
              <a:rPr lang="en-CA" altLang="en-US" b="1" dirty="0">
                <a:latin typeface="Raleway" pitchFamily="2" charset="0"/>
                <a:cs typeface="Arial" panose="020B0604020202020204" pitchFamily="34" charset="0"/>
              </a:rPr>
              <a:t>Unified Command is required when:</a:t>
            </a:r>
          </a:p>
          <a:p>
            <a:pPr marL="742950" lvl="1" indent="-285750" eaLnBrk="1" hangingPunct="1">
              <a:lnSpc>
                <a:spcPct val="100000"/>
              </a:lnSpc>
              <a:spcBef>
                <a:spcPct val="0"/>
              </a:spcBef>
              <a:buFont typeface="Calibri" panose="020F0502020204030204" pitchFamily="34" charset="0"/>
              <a:buAutoNum type="alphaLcPeriod"/>
            </a:pPr>
            <a:r>
              <a:rPr lang="en-CA" altLang="en-US" dirty="0">
                <a:latin typeface="Raleway" pitchFamily="2" charset="0"/>
                <a:cs typeface="Arial" panose="020B0604020202020204" pitchFamily="34" charset="0"/>
              </a:rPr>
              <a:t>There are several Incident Commanders (as many as there are services or jurisdictions involved in the decision making).</a:t>
            </a:r>
          </a:p>
          <a:p>
            <a:pPr marL="742950" lvl="1" indent="-285750" eaLnBrk="1" hangingPunct="1">
              <a:lnSpc>
                <a:spcPct val="100000"/>
              </a:lnSpc>
              <a:spcBef>
                <a:spcPct val="0"/>
              </a:spcBef>
              <a:buFont typeface="Calibri" panose="020F0502020204030204" pitchFamily="34" charset="0"/>
              <a:buAutoNum type="alphaLcPeriod"/>
            </a:pPr>
            <a:r>
              <a:rPr lang="en-CA" altLang="en-US" dirty="0">
                <a:latin typeface="Raleway" pitchFamily="2" charset="0"/>
                <a:cs typeface="Arial" panose="020B0604020202020204" pitchFamily="34" charset="0"/>
              </a:rPr>
              <a:t>The Incident Commander will be the Head of Council.</a:t>
            </a:r>
          </a:p>
          <a:p>
            <a:pPr marL="742950" lvl="1" indent="-285750" eaLnBrk="1" hangingPunct="1">
              <a:lnSpc>
                <a:spcPct val="100000"/>
              </a:lnSpc>
              <a:spcBef>
                <a:spcPct val="0"/>
              </a:spcBef>
              <a:buFont typeface="Calibri" panose="020F0502020204030204" pitchFamily="34" charset="0"/>
              <a:buAutoNum type="alphaLcPeriod"/>
            </a:pPr>
            <a:r>
              <a:rPr lang="en-CA" altLang="en-US" dirty="0">
                <a:latin typeface="Raleway" pitchFamily="2" charset="0"/>
                <a:cs typeface="Arial" panose="020B0604020202020204" pitchFamily="34" charset="0"/>
              </a:rPr>
              <a:t>In a specific scenario, incident management requires joint, inter-dependent decision-making from more than one jurisdiction.</a:t>
            </a:r>
          </a:p>
          <a:p>
            <a:pPr marL="742950" lvl="1" indent="-285750" eaLnBrk="1" hangingPunct="1">
              <a:lnSpc>
                <a:spcPct val="100000"/>
              </a:lnSpc>
              <a:spcBef>
                <a:spcPct val="0"/>
              </a:spcBef>
              <a:buFont typeface="Calibri" panose="020F0502020204030204" pitchFamily="34" charset="0"/>
              <a:buAutoNum type="alphaLcPeriod"/>
            </a:pPr>
            <a:r>
              <a:rPr lang="en-CA" altLang="en-US" dirty="0">
                <a:latin typeface="Raleway" pitchFamily="2" charset="0"/>
                <a:cs typeface="Arial" panose="020B0604020202020204" pitchFamily="34" charset="0"/>
              </a:rPr>
              <a:t>There will be several Incident Action Plans (as many as there are services or jurisdictions involved in the decision-making).</a:t>
            </a:r>
          </a:p>
          <a:p>
            <a:pPr marL="342900" indent="-342900" eaLnBrk="1" hangingPunct="1">
              <a:lnSpc>
                <a:spcPct val="100000"/>
              </a:lnSpc>
              <a:spcBef>
                <a:spcPct val="0"/>
              </a:spcBef>
              <a:buFont typeface="Calibri" panose="020F0502020204030204" pitchFamily="34" charset="0"/>
              <a:buAutoNum type="arabicPeriod"/>
            </a:pPr>
            <a:r>
              <a:rPr lang="en-CA" altLang="en-US" b="1" dirty="0">
                <a:latin typeface="Raleway" pitchFamily="2" charset="0"/>
                <a:cs typeface="Arial" panose="020B0604020202020204" pitchFamily="34" charset="0"/>
              </a:rPr>
              <a:t>Experience shows that the appropriate span of control is:</a:t>
            </a:r>
          </a:p>
          <a:p>
            <a:pPr marL="742950" lvl="1" indent="-285750" eaLnBrk="1" hangingPunct="1">
              <a:lnSpc>
                <a:spcPct val="100000"/>
              </a:lnSpc>
              <a:spcBef>
                <a:spcPct val="0"/>
              </a:spcBef>
              <a:buFont typeface="Calibri" panose="020F0502020204030204" pitchFamily="34" charset="0"/>
              <a:buAutoNum type="alphaLcPeriod"/>
            </a:pPr>
            <a:r>
              <a:rPr lang="en-CA" altLang="en-US" dirty="0">
                <a:latin typeface="Raleway" pitchFamily="2" charset="0"/>
                <a:cs typeface="Arial" panose="020B0604020202020204" pitchFamily="34" charset="0"/>
              </a:rPr>
              <a:t>24 to 36 hours.</a:t>
            </a:r>
          </a:p>
          <a:p>
            <a:pPr marL="742950" lvl="1" indent="-285750" eaLnBrk="1" hangingPunct="1">
              <a:lnSpc>
                <a:spcPct val="100000"/>
              </a:lnSpc>
              <a:spcBef>
                <a:spcPct val="0"/>
              </a:spcBef>
              <a:buFont typeface="Calibri" panose="020F0502020204030204" pitchFamily="34" charset="0"/>
              <a:buAutoNum type="alphaLcPeriod"/>
            </a:pPr>
            <a:r>
              <a:rPr lang="en-CA" altLang="en-US" dirty="0">
                <a:latin typeface="Raleway" pitchFamily="2" charset="0"/>
                <a:cs typeface="Arial" panose="020B0604020202020204" pitchFamily="34" charset="0"/>
              </a:rPr>
              <a:t>1 supervisor for 3 to 7 resources with 5 being optimal (a resource might be an individual or a complex resource, e.g. helicopter with crew)</a:t>
            </a:r>
          </a:p>
          <a:p>
            <a:pPr marL="742950" lvl="1" indent="-285750" eaLnBrk="1" hangingPunct="1">
              <a:lnSpc>
                <a:spcPct val="100000"/>
              </a:lnSpc>
              <a:spcBef>
                <a:spcPct val="0"/>
              </a:spcBef>
              <a:buFont typeface="Calibri" panose="020F0502020204030204" pitchFamily="34" charset="0"/>
              <a:buAutoNum type="alphaLcPeriod"/>
            </a:pPr>
            <a:r>
              <a:rPr lang="en-CA" altLang="en-US" dirty="0">
                <a:latin typeface="Raleway" pitchFamily="2" charset="0"/>
                <a:cs typeface="Arial" panose="020B0604020202020204" pitchFamily="34" charset="0"/>
              </a:rPr>
              <a:t>A function of whether the incident is expanding or contracting.</a:t>
            </a:r>
          </a:p>
          <a:p>
            <a:pPr marL="742950" lvl="1" indent="-285750" eaLnBrk="1" hangingPunct="1">
              <a:lnSpc>
                <a:spcPct val="100000"/>
              </a:lnSpc>
              <a:spcBef>
                <a:spcPct val="0"/>
              </a:spcBef>
              <a:buFont typeface="Calibri" panose="020F0502020204030204" pitchFamily="34" charset="0"/>
              <a:buAutoNum type="alphaLcPeriod"/>
            </a:pPr>
            <a:r>
              <a:rPr lang="en-CA" altLang="en-US" dirty="0">
                <a:latin typeface="Raleway" pitchFamily="2" charset="0"/>
                <a:cs typeface="Arial" panose="020B0604020202020204" pitchFamily="34" charset="0"/>
              </a:rPr>
              <a:t>1 to 2 IMS functions.</a:t>
            </a:r>
          </a:p>
        </p:txBody>
      </p:sp>
      <p:sp>
        <p:nvSpPr>
          <p:cNvPr id="99332" name="Slide Number Placeholder 4">
            <a:extLst>
              <a:ext uri="{FF2B5EF4-FFF2-40B4-BE49-F238E27FC236}">
                <a16:creationId xmlns:a16="http://schemas.microsoft.com/office/drawing/2014/main" id="{81BC2F6F-38EA-87DF-0678-7DF7D4587679}"/>
              </a:ext>
            </a:extLst>
          </p:cNvPr>
          <p:cNvSpPr>
            <a:spLocks noGrp="1" noChangeArrowheads="1"/>
          </p:cNvSpPr>
          <p:nvPr>
            <p:ph type="sldNum" sz="quarter" idx="14"/>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lnSpc>
                <a:spcPct val="90000"/>
              </a:lnSpc>
              <a:spcBef>
                <a:spcPts val="1000"/>
              </a:spcBef>
              <a:buClr>
                <a:schemeClr val="accent2"/>
              </a:buClr>
              <a:buSzPct val="75000"/>
              <a:buFont typeface="Arial" panose="020B0604020202020204" pitchFamily="34" charset="0"/>
              <a:defRPr sz="1600">
                <a:solidFill>
                  <a:schemeClr val="tx1"/>
                </a:solidFill>
                <a:latin typeface="Calibri" panose="020F0502020204030204" pitchFamily="34" charset="0"/>
              </a:defRPr>
            </a:lvl1pPr>
            <a:lvl2pPr marL="742950" indent="-28575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2pPr>
            <a:lvl3pPr marL="11430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3pPr>
            <a:lvl4pPr marL="16002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4pPr>
            <a:lvl5pPr marL="20574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9pPr>
          </a:lstStyle>
          <a:p>
            <a:pPr fontAlgn="base">
              <a:lnSpc>
                <a:spcPct val="100000"/>
              </a:lnSpc>
              <a:spcBef>
                <a:spcPct val="0"/>
              </a:spcBef>
              <a:spcAft>
                <a:spcPct val="0"/>
              </a:spcAft>
              <a:buClrTx/>
              <a:buSzTx/>
              <a:buFontTx/>
              <a:buNone/>
            </a:pPr>
            <a:fld id="{E6C1DC2C-E072-40D2-847F-C13FD03BE376}" type="slidenum">
              <a:rPr lang="en-US" altLang="en-US" sz="1200" smtClean="0">
                <a:latin typeface="Raleway" pitchFamily="2" charset="0"/>
              </a:rPr>
              <a:pPr fontAlgn="base">
                <a:lnSpc>
                  <a:spcPct val="100000"/>
                </a:lnSpc>
                <a:spcBef>
                  <a:spcPct val="0"/>
                </a:spcBef>
                <a:spcAft>
                  <a:spcPct val="0"/>
                </a:spcAft>
                <a:buClrTx/>
                <a:buSzTx/>
                <a:buFontTx/>
                <a:buNone/>
              </a:pPr>
              <a:t>63</a:t>
            </a:fld>
            <a:endParaRPr lang="en-US" altLang="en-US" sz="1200">
              <a:latin typeface="Raleway" pitchFamily="2" charset="0"/>
            </a:endParaRPr>
          </a:p>
        </p:txBody>
      </p:sp>
      <p:sp>
        <p:nvSpPr>
          <p:cNvPr id="99333" name="Footer Placeholder 5">
            <a:extLst>
              <a:ext uri="{FF2B5EF4-FFF2-40B4-BE49-F238E27FC236}">
                <a16:creationId xmlns:a16="http://schemas.microsoft.com/office/drawing/2014/main" id="{EC289DC6-DC0C-2A26-F914-7E9EE60B4CD2}"/>
              </a:ext>
            </a:extLst>
          </p:cNvPr>
          <p:cNvSpPr>
            <a:spLocks noGrp="1" noChangeArrowheads="1"/>
          </p:cNvSpPr>
          <p:nvPr>
            <p:ph type="ftr" sz="quarter" idx="1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0" compatLnSpc="1">
            <a:prstTxWarp prst="textNoShape">
              <a:avLst/>
            </a:prstTxWarp>
          </a:bodyPr>
          <a:lstStyle>
            <a:lvl1pPr>
              <a:lnSpc>
                <a:spcPct val="90000"/>
              </a:lnSpc>
              <a:spcBef>
                <a:spcPts val="1000"/>
              </a:spcBef>
              <a:buClr>
                <a:schemeClr val="accent2"/>
              </a:buClr>
              <a:buSzPct val="75000"/>
              <a:buFont typeface="Arial" panose="020B0604020202020204" pitchFamily="34" charset="0"/>
              <a:defRPr sz="1600">
                <a:solidFill>
                  <a:schemeClr val="tx1"/>
                </a:solidFill>
                <a:latin typeface="Calibri" panose="020F0502020204030204" pitchFamily="34" charset="0"/>
              </a:defRPr>
            </a:lvl1pPr>
            <a:lvl2pPr marL="742950" indent="-28575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2pPr>
            <a:lvl3pPr marL="11430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3pPr>
            <a:lvl4pPr marL="16002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4pPr>
            <a:lvl5pPr marL="20574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9pPr>
          </a:lstStyle>
          <a:p>
            <a:pPr fontAlgn="base">
              <a:lnSpc>
                <a:spcPct val="100000"/>
              </a:lnSpc>
              <a:spcBef>
                <a:spcPct val="0"/>
              </a:spcBef>
              <a:spcAft>
                <a:spcPct val="0"/>
              </a:spcAft>
              <a:buClrTx/>
              <a:buSzTx/>
              <a:buFontTx/>
              <a:buNone/>
            </a:pPr>
            <a:r>
              <a:rPr lang="en-US" altLang="en-US" sz="1200">
                <a:latin typeface="Raleway" pitchFamily="2" charset="0"/>
              </a:rPr>
              <a:t>Module 3</a:t>
            </a:r>
          </a:p>
        </p:txBody>
      </p:sp>
    </p:spTree>
    <p:custDataLst>
      <p:tags r:id="rId1"/>
    </p:custData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A3EEF3C-CAF1-6325-031F-FA1F9392D2F3}"/>
              </a:ext>
            </a:extLst>
          </p:cNvPr>
          <p:cNvSpPr>
            <a:spLocks noGrp="1"/>
          </p:cNvSpPr>
          <p:nvPr>
            <p:ph type="title"/>
          </p:nvPr>
        </p:nvSpPr>
        <p:spPr>
          <a:xfrm>
            <a:off x="463550" y="365125"/>
            <a:ext cx="11274425" cy="865188"/>
          </a:xfrm>
        </p:spPr>
        <p:txBody>
          <a:bodyPr rtlCol="0">
            <a:normAutofit/>
          </a:bodyPr>
          <a:lstStyle/>
          <a:p>
            <a:pPr eaLnBrk="1" fontAlgn="auto" hangingPunct="1">
              <a:spcAft>
                <a:spcPts val="0"/>
              </a:spcAft>
              <a:defRPr/>
            </a:pPr>
            <a:r>
              <a:rPr lang="en-CA"/>
              <a:t>Module 3 - Knowledge Check (2 of 2)</a:t>
            </a:r>
          </a:p>
        </p:txBody>
      </p:sp>
      <p:sp>
        <p:nvSpPr>
          <p:cNvPr id="8" name="Content Placeholder 3">
            <a:extLst>
              <a:ext uri="{FF2B5EF4-FFF2-40B4-BE49-F238E27FC236}">
                <a16:creationId xmlns:a16="http://schemas.microsoft.com/office/drawing/2014/main" id="{5EB156A9-4997-C311-9632-3C86FD83B375}"/>
              </a:ext>
            </a:extLst>
          </p:cNvPr>
          <p:cNvSpPr txBox="1">
            <a:spLocks/>
          </p:cNvSpPr>
          <p:nvPr/>
        </p:nvSpPr>
        <p:spPr>
          <a:xfrm>
            <a:off x="371475" y="1344613"/>
            <a:ext cx="11820525" cy="5148262"/>
          </a:xfrm>
          <a:prstGeom prst="rect">
            <a:avLst/>
          </a:prstGeom>
        </p:spPr>
        <p:txBody>
          <a:bodyPr/>
          <a:lstStyle>
            <a:lvl1pPr marL="0" indent="0" algn="l" defTabSz="914400" rtl="0" eaLnBrk="1" latinLnBrk="0" hangingPunct="1">
              <a:lnSpc>
                <a:spcPct val="90000"/>
              </a:lnSpc>
              <a:spcBef>
                <a:spcPts val="1000"/>
              </a:spcBef>
              <a:buClr>
                <a:schemeClr val="accent2"/>
              </a:buClr>
              <a:buSzPct val="75000"/>
              <a:buFont typeface="Arial" panose="020B0604020202020204" pitchFamily="34" charset="0"/>
              <a:buNone/>
              <a:defRPr sz="1800" kern="1200">
                <a:solidFill>
                  <a:schemeClr val="tx1"/>
                </a:solidFill>
                <a:latin typeface="Raleway" panose="00000500000000000000" pitchFamily="50" charset="0"/>
                <a:ea typeface="+mn-ea"/>
                <a:cs typeface="+mn-cs"/>
              </a:defRPr>
            </a:lvl1pPr>
            <a:lvl2pPr marL="685800" indent="-228600" algn="l" defTabSz="914400" rtl="0" eaLnBrk="1" latinLnBrk="0" hangingPunct="1">
              <a:lnSpc>
                <a:spcPct val="90000"/>
              </a:lnSpc>
              <a:spcBef>
                <a:spcPts val="500"/>
              </a:spcBef>
              <a:buClr>
                <a:schemeClr val="accent2"/>
              </a:buClr>
              <a:buSzPct val="75000"/>
              <a:buFont typeface="Arial" panose="020B0604020202020204" pitchFamily="34" charset="0"/>
              <a:buChar char="•"/>
              <a:defRPr sz="1800" kern="1200">
                <a:solidFill>
                  <a:schemeClr val="tx1"/>
                </a:solidFill>
                <a:latin typeface="Raleway" panose="00000500000000000000" pitchFamily="50" charset="0"/>
                <a:ea typeface="+mn-ea"/>
                <a:cs typeface="+mn-cs"/>
              </a:defRPr>
            </a:lvl2pPr>
            <a:lvl3pPr marL="1143000" indent="-228600" algn="l" defTabSz="914400" rtl="0" eaLnBrk="1" latinLnBrk="0" hangingPunct="1">
              <a:lnSpc>
                <a:spcPct val="90000"/>
              </a:lnSpc>
              <a:spcBef>
                <a:spcPts val="500"/>
              </a:spcBef>
              <a:buClr>
                <a:schemeClr val="accent2"/>
              </a:buClr>
              <a:buSzPct val="75000"/>
              <a:buFont typeface="Arial" panose="020B0604020202020204" pitchFamily="34" charset="0"/>
              <a:buChar char="•"/>
              <a:defRPr sz="1800" kern="1200">
                <a:solidFill>
                  <a:schemeClr val="tx1"/>
                </a:solidFill>
                <a:latin typeface="Raleway" panose="00000500000000000000" pitchFamily="50" charset="0"/>
                <a:ea typeface="+mn-ea"/>
                <a:cs typeface="+mn-cs"/>
              </a:defRPr>
            </a:lvl3pPr>
            <a:lvl4pPr marL="1600200" indent="-228600" algn="l" defTabSz="914400" rtl="0" eaLnBrk="1" latinLnBrk="0" hangingPunct="1">
              <a:lnSpc>
                <a:spcPct val="90000"/>
              </a:lnSpc>
              <a:spcBef>
                <a:spcPts val="500"/>
              </a:spcBef>
              <a:buClr>
                <a:schemeClr val="accent2"/>
              </a:buClr>
              <a:buSzPct val="75000"/>
              <a:buFont typeface="Arial" panose="020B0604020202020204" pitchFamily="34" charset="0"/>
              <a:buChar char="•"/>
              <a:defRPr sz="1800" kern="1200">
                <a:solidFill>
                  <a:schemeClr val="tx1"/>
                </a:solidFill>
                <a:latin typeface="Raleway" panose="00000500000000000000" pitchFamily="50" charset="0"/>
                <a:ea typeface="+mn-ea"/>
                <a:cs typeface="+mn-cs"/>
              </a:defRPr>
            </a:lvl4pPr>
            <a:lvl5pPr marL="2057400" indent="-228600" algn="l" defTabSz="914400" rtl="0" eaLnBrk="1" latinLnBrk="0" hangingPunct="1">
              <a:lnSpc>
                <a:spcPct val="90000"/>
              </a:lnSpc>
              <a:spcBef>
                <a:spcPts val="500"/>
              </a:spcBef>
              <a:buClr>
                <a:schemeClr val="accent2"/>
              </a:buClr>
              <a:buSzPct val="75000"/>
              <a:buFont typeface="Arial" panose="020B0604020202020204" pitchFamily="34" charset="0"/>
              <a:buChar char="•"/>
              <a:defRPr sz="1800" kern="1200">
                <a:solidFill>
                  <a:schemeClr val="tx1"/>
                </a:solidFill>
                <a:latin typeface="Raleway" panose="00000500000000000000" pitchFamily="50"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900" indent="-342900" fontAlgn="auto">
              <a:lnSpc>
                <a:spcPct val="100000"/>
              </a:lnSpc>
              <a:spcBef>
                <a:spcPts val="0"/>
              </a:spcBef>
              <a:spcAft>
                <a:spcPts val="0"/>
              </a:spcAft>
              <a:buFont typeface="+mj-lt"/>
              <a:buAutoNum type="arabicPeriod" startAt="3"/>
              <a:defRPr/>
            </a:pPr>
            <a:r>
              <a:rPr lang="en-CA" b="1" dirty="0">
                <a:latin typeface="Raleway" pitchFamily="2" charset="0"/>
                <a:ea typeface="Arial" panose="020B0604020202020204" pitchFamily="34" charset="0"/>
              </a:rPr>
              <a:t>Who writes AND approves the Incident Action Plan?</a:t>
            </a:r>
          </a:p>
          <a:p>
            <a:pPr marL="742950" lvl="1" indent="-285750" fontAlgn="auto">
              <a:lnSpc>
                <a:spcPct val="100000"/>
              </a:lnSpc>
              <a:spcBef>
                <a:spcPts val="0"/>
              </a:spcBef>
              <a:spcAft>
                <a:spcPts val="0"/>
              </a:spcAft>
              <a:buFont typeface="+mj-lt"/>
              <a:buAutoNum type="alphaLcPeriod"/>
              <a:defRPr/>
            </a:pPr>
            <a:r>
              <a:rPr lang="en-CA" dirty="0">
                <a:latin typeface="Raleway" pitchFamily="2" charset="0"/>
                <a:ea typeface="Arial" panose="020B0604020202020204" pitchFamily="34" charset="0"/>
              </a:rPr>
              <a:t>Command.</a:t>
            </a:r>
          </a:p>
          <a:p>
            <a:pPr marL="742950" lvl="1" indent="-285750" fontAlgn="auto">
              <a:lnSpc>
                <a:spcPct val="100000"/>
              </a:lnSpc>
              <a:spcBef>
                <a:spcPts val="0"/>
              </a:spcBef>
              <a:spcAft>
                <a:spcPts val="0"/>
              </a:spcAft>
              <a:buFont typeface="+mj-lt"/>
              <a:buAutoNum type="alphaLcPeriod"/>
              <a:defRPr/>
            </a:pPr>
            <a:r>
              <a:rPr lang="en-CA" dirty="0">
                <a:latin typeface="Raleway" pitchFamily="2" charset="0"/>
                <a:ea typeface="Arial" panose="020B0604020202020204" pitchFamily="34" charset="0"/>
              </a:rPr>
              <a:t>Operations.</a:t>
            </a:r>
          </a:p>
          <a:p>
            <a:pPr marL="742950" lvl="1" indent="-285750" fontAlgn="auto">
              <a:lnSpc>
                <a:spcPct val="100000"/>
              </a:lnSpc>
              <a:spcBef>
                <a:spcPts val="0"/>
              </a:spcBef>
              <a:spcAft>
                <a:spcPts val="0"/>
              </a:spcAft>
              <a:buFont typeface="+mj-lt"/>
              <a:buAutoNum type="alphaLcPeriod"/>
              <a:defRPr/>
            </a:pPr>
            <a:r>
              <a:rPr lang="en-CA" dirty="0">
                <a:latin typeface="Raleway" pitchFamily="2" charset="0"/>
                <a:ea typeface="Arial" panose="020B0604020202020204" pitchFamily="34" charset="0"/>
              </a:rPr>
              <a:t>Planning.</a:t>
            </a:r>
          </a:p>
          <a:p>
            <a:pPr marL="742950" lvl="1" indent="-285750" fontAlgn="auto">
              <a:lnSpc>
                <a:spcPct val="100000"/>
              </a:lnSpc>
              <a:spcBef>
                <a:spcPts val="0"/>
              </a:spcBef>
              <a:spcAft>
                <a:spcPts val="0"/>
              </a:spcAft>
              <a:buFont typeface="+mj-lt"/>
              <a:buAutoNum type="alphaLcPeriod"/>
              <a:defRPr/>
            </a:pPr>
            <a:r>
              <a:rPr lang="en-CA" dirty="0">
                <a:latin typeface="Raleway" pitchFamily="2" charset="0"/>
                <a:ea typeface="Arial" panose="020B0604020202020204" pitchFamily="34" charset="0"/>
              </a:rPr>
              <a:t>All of the above may be involved in writing it; Command approves it.</a:t>
            </a:r>
          </a:p>
          <a:p>
            <a:pPr marL="342900" indent="-342900" fontAlgn="auto">
              <a:lnSpc>
                <a:spcPct val="100000"/>
              </a:lnSpc>
              <a:spcBef>
                <a:spcPts val="0"/>
              </a:spcBef>
              <a:spcAft>
                <a:spcPts val="0"/>
              </a:spcAft>
              <a:buFont typeface="+mj-lt"/>
              <a:buAutoNum type="arabicPeriod" startAt="4"/>
              <a:defRPr/>
            </a:pPr>
            <a:r>
              <a:rPr lang="en-US" b="1" dirty="0">
                <a:latin typeface="Raleway" pitchFamily="2" charset="0"/>
                <a:ea typeface="Arial" panose="020B0604020202020204" pitchFamily="34" charset="0"/>
              </a:rPr>
              <a:t>“General Staff” refers to:</a:t>
            </a:r>
          </a:p>
          <a:p>
            <a:pPr lvl="1" indent="-285750" fontAlgn="auto">
              <a:lnSpc>
                <a:spcPct val="100000"/>
              </a:lnSpc>
              <a:spcBef>
                <a:spcPts val="0"/>
              </a:spcBef>
              <a:spcAft>
                <a:spcPts val="0"/>
              </a:spcAft>
              <a:buFont typeface="+mj-lt"/>
              <a:buAutoNum type="alphaLcPeriod"/>
              <a:defRPr/>
            </a:pPr>
            <a:r>
              <a:rPr lang="en-US" dirty="0">
                <a:latin typeface="Raleway" pitchFamily="2" charset="0"/>
                <a:ea typeface="Arial" panose="020B0604020202020204" pitchFamily="34" charset="0"/>
              </a:rPr>
              <a:t>The Section Chiefs who oversee and carry out the five key management functions of Operations, Planning, Logistics, Finance &amp; Administration and Public Information Management.</a:t>
            </a:r>
          </a:p>
          <a:p>
            <a:pPr lvl="1" indent="-285750" fontAlgn="auto">
              <a:lnSpc>
                <a:spcPct val="100000"/>
              </a:lnSpc>
              <a:spcBef>
                <a:spcPts val="0"/>
              </a:spcBef>
              <a:spcAft>
                <a:spcPts val="0"/>
              </a:spcAft>
              <a:buFont typeface="+mj-lt"/>
              <a:buAutoNum type="alphaLcPeriod"/>
              <a:defRPr/>
            </a:pPr>
            <a:r>
              <a:rPr lang="en-US" dirty="0">
                <a:latin typeface="Raleway" pitchFamily="2" charset="0"/>
                <a:ea typeface="Arial" panose="020B0604020202020204" pitchFamily="34" charset="0"/>
              </a:rPr>
              <a:t>Those who carry out the five management functions including Command.</a:t>
            </a:r>
          </a:p>
          <a:p>
            <a:pPr lvl="1" indent="-285750" fontAlgn="auto">
              <a:lnSpc>
                <a:spcPct val="100000"/>
              </a:lnSpc>
              <a:spcBef>
                <a:spcPts val="0"/>
              </a:spcBef>
              <a:spcAft>
                <a:spcPts val="0"/>
              </a:spcAft>
              <a:buFont typeface="+mj-lt"/>
              <a:buAutoNum type="alphaLcPeriod"/>
              <a:defRPr/>
            </a:pPr>
            <a:r>
              <a:rPr lang="en-US" dirty="0">
                <a:latin typeface="Raleway" pitchFamily="2" charset="0"/>
                <a:ea typeface="Arial" panose="020B0604020202020204" pitchFamily="34" charset="0"/>
              </a:rPr>
              <a:t>Those who report directly to the Incident Commander about safety, liaison and emergency information. </a:t>
            </a:r>
          </a:p>
          <a:p>
            <a:pPr lvl="1" indent="-285750" fontAlgn="auto">
              <a:lnSpc>
                <a:spcPct val="100000"/>
              </a:lnSpc>
              <a:spcBef>
                <a:spcPts val="0"/>
              </a:spcBef>
              <a:spcAft>
                <a:spcPts val="0"/>
              </a:spcAft>
              <a:buFont typeface="+mj-lt"/>
              <a:buAutoNum type="alphaLcPeriod"/>
              <a:defRPr/>
            </a:pPr>
            <a:r>
              <a:rPr lang="en-US" dirty="0">
                <a:latin typeface="Raleway" pitchFamily="2" charset="0"/>
                <a:ea typeface="Arial" panose="020B0604020202020204" pitchFamily="34" charset="0"/>
              </a:rPr>
              <a:t>The whole of Operations – including Strike Teams, Task Forces and Groups.</a:t>
            </a:r>
          </a:p>
          <a:p>
            <a:pPr marL="342900" indent="-342900" fontAlgn="auto">
              <a:lnSpc>
                <a:spcPct val="100000"/>
              </a:lnSpc>
              <a:spcBef>
                <a:spcPts val="0"/>
              </a:spcBef>
              <a:spcAft>
                <a:spcPts val="0"/>
              </a:spcAft>
              <a:buFont typeface="+mj-lt"/>
              <a:buAutoNum type="arabicPeriod" startAt="5"/>
              <a:defRPr/>
            </a:pPr>
            <a:r>
              <a:rPr lang="en-US" b="1" dirty="0">
                <a:latin typeface="Raleway" pitchFamily="2" charset="0"/>
                <a:ea typeface="Arial" panose="020B0604020202020204" pitchFamily="34" charset="0"/>
              </a:rPr>
              <a:t>“Command Staff” include:</a:t>
            </a:r>
          </a:p>
          <a:p>
            <a:pPr lvl="1" indent="-285750" fontAlgn="auto">
              <a:lnSpc>
                <a:spcPct val="100000"/>
              </a:lnSpc>
              <a:spcBef>
                <a:spcPts val="0"/>
              </a:spcBef>
              <a:spcAft>
                <a:spcPts val="0"/>
              </a:spcAft>
              <a:buFont typeface="+mj-lt"/>
              <a:buAutoNum type="alphaLcPeriod"/>
              <a:defRPr/>
            </a:pPr>
            <a:r>
              <a:rPr lang="en-US" dirty="0">
                <a:latin typeface="Raleway" pitchFamily="2" charset="0"/>
                <a:ea typeface="Arial" panose="020B0604020202020204" pitchFamily="34" charset="0"/>
              </a:rPr>
              <a:t>Section Chiefs of the four management functions plus the Incident Commander.</a:t>
            </a:r>
          </a:p>
          <a:p>
            <a:pPr lvl="1" indent="-285750" fontAlgn="auto">
              <a:lnSpc>
                <a:spcPct val="100000"/>
              </a:lnSpc>
              <a:spcBef>
                <a:spcPts val="0"/>
              </a:spcBef>
              <a:spcAft>
                <a:spcPts val="0"/>
              </a:spcAft>
              <a:buFont typeface="+mj-lt"/>
              <a:buAutoNum type="alphaLcPeriod"/>
              <a:defRPr/>
            </a:pPr>
            <a:r>
              <a:rPr lang="en-US" dirty="0">
                <a:latin typeface="Raleway" pitchFamily="2" charset="0"/>
                <a:ea typeface="Arial" panose="020B0604020202020204" pitchFamily="34" charset="0"/>
              </a:rPr>
              <a:t>Those who report directly to the Incident Commander in matters of safety, liaison, emergency information management, documenting and other subject specialists who are appointed as required.</a:t>
            </a:r>
          </a:p>
          <a:p>
            <a:pPr lvl="1" indent="-285750" fontAlgn="auto">
              <a:lnSpc>
                <a:spcPct val="100000"/>
              </a:lnSpc>
              <a:spcBef>
                <a:spcPts val="0"/>
              </a:spcBef>
              <a:spcAft>
                <a:spcPts val="0"/>
              </a:spcAft>
              <a:buFont typeface="+mj-lt"/>
              <a:buAutoNum type="alphaLcPeriod"/>
              <a:defRPr/>
            </a:pPr>
            <a:r>
              <a:rPr lang="en-US" dirty="0">
                <a:latin typeface="Raleway" pitchFamily="2" charset="0"/>
                <a:ea typeface="Arial" panose="020B0604020202020204" pitchFamily="34" charset="0"/>
              </a:rPr>
              <a:t>Members of the Unified Command Team.</a:t>
            </a:r>
          </a:p>
          <a:p>
            <a:pPr lvl="1" indent="-285750" fontAlgn="auto">
              <a:lnSpc>
                <a:spcPct val="100000"/>
              </a:lnSpc>
              <a:spcBef>
                <a:spcPts val="0"/>
              </a:spcBef>
              <a:spcAft>
                <a:spcPts val="0"/>
              </a:spcAft>
              <a:buFont typeface="+mj-lt"/>
              <a:buAutoNum type="alphaLcPeriod"/>
              <a:defRPr/>
            </a:pPr>
            <a:r>
              <a:rPr lang="en-US" dirty="0">
                <a:latin typeface="Raleway" pitchFamily="2" charset="0"/>
                <a:ea typeface="Arial" panose="020B0604020202020204" pitchFamily="34" charset="0"/>
              </a:rPr>
              <a:t>The Head of council, the Town Clerk and the town’s Emergency Information Officer (if there is one).</a:t>
            </a:r>
          </a:p>
        </p:txBody>
      </p:sp>
      <p:sp>
        <p:nvSpPr>
          <p:cNvPr id="100356" name="Slide Number Placeholder 4">
            <a:extLst>
              <a:ext uri="{FF2B5EF4-FFF2-40B4-BE49-F238E27FC236}">
                <a16:creationId xmlns:a16="http://schemas.microsoft.com/office/drawing/2014/main" id="{A3476BE2-A446-EBB8-6851-B569365C135E}"/>
              </a:ext>
            </a:extLst>
          </p:cNvPr>
          <p:cNvSpPr>
            <a:spLocks noGrp="1" noChangeArrowheads="1"/>
          </p:cNvSpPr>
          <p:nvPr>
            <p:ph type="sldNum" sz="quarter" idx="14"/>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lnSpc>
                <a:spcPct val="90000"/>
              </a:lnSpc>
              <a:spcBef>
                <a:spcPts val="1000"/>
              </a:spcBef>
              <a:buClr>
                <a:schemeClr val="accent2"/>
              </a:buClr>
              <a:buSzPct val="75000"/>
              <a:buFont typeface="Arial" panose="020B0604020202020204" pitchFamily="34" charset="0"/>
              <a:defRPr sz="1600">
                <a:solidFill>
                  <a:schemeClr val="tx1"/>
                </a:solidFill>
                <a:latin typeface="Calibri" panose="020F0502020204030204" pitchFamily="34" charset="0"/>
              </a:defRPr>
            </a:lvl1pPr>
            <a:lvl2pPr marL="742950" indent="-28575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2pPr>
            <a:lvl3pPr marL="11430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3pPr>
            <a:lvl4pPr marL="16002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4pPr>
            <a:lvl5pPr marL="20574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9pPr>
          </a:lstStyle>
          <a:p>
            <a:pPr fontAlgn="base">
              <a:lnSpc>
                <a:spcPct val="100000"/>
              </a:lnSpc>
              <a:spcBef>
                <a:spcPct val="0"/>
              </a:spcBef>
              <a:spcAft>
                <a:spcPct val="0"/>
              </a:spcAft>
              <a:buClrTx/>
              <a:buSzTx/>
              <a:buFontTx/>
              <a:buNone/>
            </a:pPr>
            <a:fld id="{B660DADF-566D-473D-B7CA-1D7C0B745D8E}" type="slidenum">
              <a:rPr lang="en-US" altLang="en-US" sz="1200" smtClean="0">
                <a:latin typeface="Raleway" pitchFamily="2" charset="0"/>
              </a:rPr>
              <a:pPr fontAlgn="base">
                <a:lnSpc>
                  <a:spcPct val="100000"/>
                </a:lnSpc>
                <a:spcBef>
                  <a:spcPct val="0"/>
                </a:spcBef>
                <a:spcAft>
                  <a:spcPct val="0"/>
                </a:spcAft>
                <a:buClrTx/>
                <a:buSzTx/>
                <a:buFontTx/>
                <a:buNone/>
              </a:pPr>
              <a:t>64</a:t>
            </a:fld>
            <a:endParaRPr lang="en-US" altLang="en-US" sz="1200">
              <a:latin typeface="Raleway" pitchFamily="2" charset="0"/>
            </a:endParaRPr>
          </a:p>
        </p:txBody>
      </p:sp>
      <p:sp>
        <p:nvSpPr>
          <p:cNvPr id="100357" name="Footer Placeholder 5">
            <a:extLst>
              <a:ext uri="{FF2B5EF4-FFF2-40B4-BE49-F238E27FC236}">
                <a16:creationId xmlns:a16="http://schemas.microsoft.com/office/drawing/2014/main" id="{DAF19972-8141-F644-1DA1-61CA122CEF9B}"/>
              </a:ext>
            </a:extLst>
          </p:cNvPr>
          <p:cNvSpPr>
            <a:spLocks noGrp="1" noChangeArrowheads="1"/>
          </p:cNvSpPr>
          <p:nvPr>
            <p:ph type="ftr" sz="quarter" idx="1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0" compatLnSpc="1">
            <a:prstTxWarp prst="textNoShape">
              <a:avLst/>
            </a:prstTxWarp>
          </a:bodyPr>
          <a:lstStyle>
            <a:lvl1pPr>
              <a:lnSpc>
                <a:spcPct val="90000"/>
              </a:lnSpc>
              <a:spcBef>
                <a:spcPts val="1000"/>
              </a:spcBef>
              <a:buClr>
                <a:schemeClr val="accent2"/>
              </a:buClr>
              <a:buSzPct val="75000"/>
              <a:buFont typeface="Arial" panose="020B0604020202020204" pitchFamily="34" charset="0"/>
              <a:defRPr sz="1600">
                <a:solidFill>
                  <a:schemeClr val="tx1"/>
                </a:solidFill>
                <a:latin typeface="Calibri" panose="020F0502020204030204" pitchFamily="34" charset="0"/>
              </a:defRPr>
            </a:lvl1pPr>
            <a:lvl2pPr marL="742950" indent="-28575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2pPr>
            <a:lvl3pPr marL="11430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3pPr>
            <a:lvl4pPr marL="16002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4pPr>
            <a:lvl5pPr marL="20574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9pPr>
          </a:lstStyle>
          <a:p>
            <a:pPr fontAlgn="base">
              <a:lnSpc>
                <a:spcPct val="100000"/>
              </a:lnSpc>
              <a:spcBef>
                <a:spcPct val="0"/>
              </a:spcBef>
              <a:spcAft>
                <a:spcPct val="0"/>
              </a:spcAft>
              <a:buClrTx/>
              <a:buSzTx/>
              <a:buFontTx/>
              <a:buNone/>
            </a:pPr>
            <a:r>
              <a:rPr lang="en-US" altLang="en-US" sz="1200">
                <a:latin typeface="Raleway" pitchFamily="2" charset="0"/>
              </a:rPr>
              <a:t>Module 3</a:t>
            </a:r>
          </a:p>
        </p:txBody>
      </p:sp>
    </p:spTree>
    <p:custDataLst>
      <p:tags r:id="rId1"/>
    </p:custData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007296-B032-8E6A-8F47-150748125D64}"/>
              </a:ext>
            </a:extLst>
          </p:cNvPr>
          <p:cNvSpPr>
            <a:spLocks noGrp="1"/>
          </p:cNvSpPr>
          <p:nvPr>
            <p:ph type="title"/>
          </p:nvPr>
        </p:nvSpPr>
        <p:spPr>
          <a:xfrm>
            <a:off x="463550" y="365125"/>
            <a:ext cx="11274425" cy="865188"/>
          </a:xfrm>
        </p:spPr>
        <p:txBody>
          <a:bodyPr rtlCol="0">
            <a:normAutofit/>
          </a:bodyPr>
          <a:lstStyle/>
          <a:p>
            <a:pPr eaLnBrk="1" fontAlgn="auto" hangingPunct="1">
              <a:spcAft>
                <a:spcPts val="0"/>
              </a:spcAft>
              <a:defRPr/>
            </a:pPr>
            <a:r>
              <a:rPr lang="en-CA"/>
              <a:t>Module 3 - Knowledge Check Answers</a:t>
            </a:r>
          </a:p>
        </p:txBody>
      </p:sp>
      <p:sp>
        <p:nvSpPr>
          <p:cNvPr id="101379" name="Content Placeholder 3">
            <a:extLst>
              <a:ext uri="{FF2B5EF4-FFF2-40B4-BE49-F238E27FC236}">
                <a16:creationId xmlns:a16="http://schemas.microsoft.com/office/drawing/2014/main" id="{B071C193-8CD0-270B-B358-F0419467DD7A}"/>
              </a:ext>
            </a:extLst>
          </p:cNvPr>
          <p:cNvSpPr>
            <a:spLocks noGrp="1" noChangeArrowheads="1"/>
          </p:cNvSpPr>
          <p:nvPr>
            <p:ph idx="1"/>
          </p:nvPr>
        </p:nvSpPr>
        <p:spPr>
          <a:xfrm>
            <a:off x="292979" y="1357312"/>
            <a:ext cx="11830050" cy="4894263"/>
          </a:xfrm>
        </p:spPr>
        <p:txBody>
          <a:bodyPr>
            <a:normAutofit lnSpcReduction="10000"/>
          </a:bodyPr>
          <a:lstStyle/>
          <a:p>
            <a:pPr marL="342900" indent="-342900" eaLnBrk="1" hangingPunct="1">
              <a:lnSpc>
                <a:spcPct val="100000"/>
              </a:lnSpc>
              <a:spcBef>
                <a:spcPct val="0"/>
              </a:spcBef>
              <a:buFont typeface="Calibri" panose="020F0502020204030204" pitchFamily="34" charset="0"/>
              <a:buAutoNum type="arabicPeriod"/>
            </a:pPr>
            <a:r>
              <a:rPr lang="en-CA" altLang="en-US" b="1" dirty="0">
                <a:latin typeface="Raleway" pitchFamily="2" charset="0"/>
                <a:cs typeface="Arial" panose="020B0604020202020204" pitchFamily="34" charset="0"/>
              </a:rPr>
              <a:t>Unified Command is required when:</a:t>
            </a:r>
            <a:br>
              <a:rPr lang="en-CA" altLang="en-US" b="1" dirty="0">
                <a:latin typeface="Raleway" pitchFamily="2" charset="0"/>
                <a:cs typeface="Arial" panose="020B0604020202020204" pitchFamily="34" charset="0"/>
              </a:rPr>
            </a:br>
            <a:r>
              <a:rPr lang="en-CA" altLang="en-US" dirty="0">
                <a:latin typeface="Raleway" pitchFamily="2" charset="0"/>
                <a:cs typeface="Arial" panose="020B0604020202020204" pitchFamily="34" charset="0"/>
              </a:rPr>
              <a:t>Answer: C - in a scenario that requires joint, interdependent decision-making from more than one jurisdiction.</a:t>
            </a:r>
          </a:p>
          <a:p>
            <a:pPr marL="342900" indent="-342900" eaLnBrk="1" hangingPunct="1">
              <a:lnSpc>
                <a:spcPct val="100000"/>
              </a:lnSpc>
              <a:spcBef>
                <a:spcPct val="0"/>
              </a:spcBef>
              <a:buFont typeface="Calibri" panose="020F0502020204030204" pitchFamily="34" charset="0"/>
              <a:buAutoNum type="arabicPeriod"/>
            </a:pPr>
            <a:endParaRPr lang="en-CA" altLang="en-US" b="1" dirty="0">
              <a:latin typeface="Raleway" pitchFamily="2" charset="0"/>
              <a:cs typeface="Arial" panose="020B0604020202020204" pitchFamily="34" charset="0"/>
            </a:endParaRPr>
          </a:p>
          <a:p>
            <a:pPr marL="342900" indent="-342900" eaLnBrk="1" hangingPunct="1">
              <a:lnSpc>
                <a:spcPct val="100000"/>
              </a:lnSpc>
              <a:spcBef>
                <a:spcPct val="0"/>
              </a:spcBef>
              <a:buFont typeface="Calibri" panose="020F0502020204030204" pitchFamily="34" charset="0"/>
              <a:buAutoNum type="arabicPeriod"/>
            </a:pPr>
            <a:r>
              <a:rPr lang="en-CA" altLang="en-US" b="1" dirty="0">
                <a:latin typeface="Raleway" pitchFamily="2" charset="0"/>
                <a:cs typeface="Arial" panose="020B0604020202020204" pitchFamily="34" charset="0"/>
              </a:rPr>
              <a:t>Experience shows that the appropriate span of control is:</a:t>
            </a:r>
            <a:br>
              <a:rPr lang="en-CA" altLang="en-US" b="1" dirty="0">
                <a:latin typeface="Raleway" pitchFamily="2" charset="0"/>
                <a:cs typeface="Arial" panose="020B0604020202020204" pitchFamily="34" charset="0"/>
              </a:rPr>
            </a:br>
            <a:r>
              <a:rPr lang="en-CA" altLang="en-US" dirty="0">
                <a:latin typeface="Raleway" pitchFamily="2" charset="0"/>
                <a:cs typeface="Arial" panose="020B0604020202020204" pitchFamily="34" charset="0"/>
              </a:rPr>
              <a:t>Answer: B - 1 supervisor to between 3 and 7 resources (5 being optimal)</a:t>
            </a:r>
          </a:p>
          <a:p>
            <a:pPr marL="342900" indent="-342900" eaLnBrk="1" hangingPunct="1">
              <a:lnSpc>
                <a:spcPct val="100000"/>
              </a:lnSpc>
              <a:spcBef>
                <a:spcPct val="0"/>
              </a:spcBef>
              <a:buFont typeface="Calibri" panose="020F0502020204030204" pitchFamily="34" charset="0"/>
              <a:buAutoNum type="arabicPeriod"/>
            </a:pPr>
            <a:endParaRPr lang="en-CA" altLang="en-US" b="1" dirty="0">
              <a:latin typeface="Raleway" pitchFamily="2" charset="0"/>
              <a:cs typeface="Arial" panose="020B0604020202020204" pitchFamily="34" charset="0"/>
            </a:endParaRPr>
          </a:p>
          <a:p>
            <a:pPr marL="342900" indent="-342900" eaLnBrk="1" hangingPunct="1">
              <a:lnSpc>
                <a:spcPct val="100000"/>
              </a:lnSpc>
              <a:spcBef>
                <a:spcPct val="0"/>
              </a:spcBef>
              <a:buFont typeface="Calibri" panose="020F0502020204030204" pitchFamily="34" charset="0"/>
              <a:buAutoNum type="arabicPeriod"/>
            </a:pPr>
            <a:r>
              <a:rPr lang="en-CA" altLang="en-US" b="1" dirty="0">
                <a:latin typeface="Raleway" pitchFamily="2" charset="0"/>
                <a:cs typeface="Arial" panose="020B0604020202020204" pitchFamily="34" charset="0"/>
              </a:rPr>
              <a:t>Who writes AND approves the Incident Action Plan?</a:t>
            </a:r>
            <a:br>
              <a:rPr lang="en-CA" altLang="en-US" b="1" dirty="0">
                <a:latin typeface="Raleway" pitchFamily="2" charset="0"/>
                <a:cs typeface="Arial" panose="020B0604020202020204" pitchFamily="34" charset="0"/>
              </a:rPr>
            </a:br>
            <a:r>
              <a:rPr lang="en-CA" altLang="en-US" dirty="0">
                <a:latin typeface="Raleway" pitchFamily="2" charset="0"/>
                <a:cs typeface="Arial" panose="020B0604020202020204" pitchFamily="34" charset="0"/>
              </a:rPr>
              <a:t>Answer: D – Operations and Planning Function may be involved in writing the IAP but Command approves it.</a:t>
            </a:r>
          </a:p>
          <a:p>
            <a:pPr marL="342900" indent="-342900" eaLnBrk="1" hangingPunct="1">
              <a:lnSpc>
                <a:spcPct val="100000"/>
              </a:lnSpc>
              <a:spcBef>
                <a:spcPct val="0"/>
              </a:spcBef>
              <a:buFont typeface="Calibri" panose="020F0502020204030204" pitchFamily="34" charset="0"/>
              <a:buAutoNum type="arabicPeriod"/>
            </a:pPr>
            <a:endParaRPr lang="en-CA" altLang="en-US" b="1" dirty="0">
              <a:latin typeface="Raleway" pitchFamily="2" charset="0"/>
              <a:cs typeface="Arial" panose="020B0604020202020204" pitchFamily="34" charset="0"/>
            </a:endParaRPr>
          </a:p>
          <a:p>
            <a:pPr marL="342900" indent="-342900" eaLnBrk="1" hangingPunct="1">
              <a:lnSpc>
                <a:spcPct val="100000"/>
              </a:lnSpc>
              <a:spcBef>
                <a:spcPct val="0"/>
              </a:spcBef>
              <a:buFont typeface="Calibri" panose="020F0502020204030204" pitchFamily="34" charset="0"/>
              <a:buAutoNum type="arabicPeriod"/>
            </a:pPr>
            <a:r>
              <a:rPr lang="en-US" altLang="en-US" b="1" dirty="0">
                <a:latin typeface="Raleway" pitchFamily="2" charset="0"/>
                <a:cs typeface="Arial" panose="020B0604020202020204" pitchFamily="34" charset="0"/>
              </a:rPr>
              <a:t>“General Staff” refers to:</a:t>
            </a:r>
            <a:br>
              <a:rPr lang="en-US" altLang="en-US" b="1" dirty="0">
                <a:latin typeface="Raleway" pitchFamily="2" charset="0"/>
                <a:cs typeface="Arial" panose="020B0604020202020204" pitchFamily="34" charset="0"/>
              </a:rPr>
            </a:br>
            <a:r>
              <a:rPr lang="en-US" altLang="en-US" dirty="0">
                <a:latin typeface="Raleway" pitchFamily="2" charset="0"/>
                <a:cs typeface="Arial" panose="020B0604020202020204" pitchFamily="34" charset="0"/>
              </a:rPr>
              <a:t>Answer: A - the Section Chiefs who oversee and carry out the five key management functions of Operations, Planning, Logistics, Finance &amp; Administration and Public Information Management</a:t>
            </a:r>
          </a:p>
          <a:p>
            <a:pPr marL="342900" indent="-342900" eaLnBrk="1" hangingPunct="1">
              <a:lnSpc>
                <a:spcPct val="100000"/>
              </a:lnSpc>
              <a:spcBef>
                <a:spcPct val="0"/>
              </a:spcBef>
              <a:buFont typeface="Calibri" panose="020F0502020204030204" pitchFamily="34" charset="0"/>
              <a:buAutoNum type="arabicPeriod"/>
            </a:pPr>
            <a:endParaRPr lang="en-US" altLang="en-US" b="1" dirty="0">
              <a:latin typeface="Raleway" pitchFamily="2" charset="0"/>
              <a:cs typeface="Arial" panose="020B0604020202020204" pitchFamily="34" charset="0"/>
            </a:endParaRPr>
          </a:p>
          <a:p>
            <a:pPr marL="342900" indent="-342900" eaLnBrk="1" hangingPunct="1">
              <a:lnSpc>
                <a:spcPct val="100000"/>
              </a:lnSpc>
              <a:spcBef>
                <a:spcPct val="0"/>
              </a:spcBef>
              <a:buFont typeface="Calibri" panose="020F0502020204030204" pitchFamily="34" charset="0"/>
              <a:buAutoNum type="arabicPeriod"/>
            </a:pPr>
            <a:r>
              <a:rPr lang="en-US" altLang="en-US" b="1" dirty="0">
                <a:latin typeface="Raleway" pitchFamily="2" charset="0"/>
                <a:cs typeface="Arial" panose="020B0604020202020204" pitchFamily="34" charset="0"/>
              </a:rPr>
              <a:t>“Command Staff” include:</a:t>
            </a:r>
            <a:br>
              <a:rPr lang="en-US" altLang="en-US" b="1" dirty="0">
                <a:latin typeface="Raleway" pitchFamily="2" charset="0"/>
                <a:cs typeface="Arial" panose="020B0604020202020204" pitchFamily="34" charset="0"/>
              </a:rPr>
            </a:br>
            <a:r>
              <a:rPr lang="en-US" altLang="en-US" dirty="0">
                <a:latin typeface="Raleway" pitchFamily="2" charset="0"/>
                <a:cs typeface="Arial" panose="020B0604020202020204" pitchFamily="34" charset="0"/>
              </a:rPr>
              <a:t>Answer: B - those who report directly to the Incident Commander in matters of safety, liaison, emergency information management, documenting and other subject specialists who are appointed as required.</a:t>
            </a:r>
          </a:p>
        </p:txBody>
      </p:sp>
      <p:sp>
        <p:nvSpPr>
          <p:cNvPr id="101380" name="Slide Number Placeholder 4">
            <a:extLst>
              <a:ext uri="{FF2B5EF4-FFF2-40B4-BE49-F238E27FC236}">
                <a16:creationId xmlns:a16="http://schemas.microsoft.com/office/drawing/2014/main" id="{208F7540-A74A-65CB-CE16-3EE5ACB3DCC0}"/>
              </a:ext>
            </a:extLst>
          </p:cNvPr>
          <p:cNvSpPr>
            <a:spLocks noGrp="1" noChangeArrowheads="1"/>
          </p:cNvSpPr>
          <p:nvPr>
            <p:ph type="sldNum" sz="quarter" idx="14"/>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lnSpc>
                <a:spcPct val="90000"/>
              </a:lnSpc>
              <a:spcBef>
                <a:spcPts val="1000"/>
              </a:spcBef>
              <a:buClr>
                <a:schemeClr val="accent2"/>
              </a:buClr>
              <a:buSzPct val="75000"/>
              <a:buFont typeface="Arial" panose="020B0604020202020204" pitchFamily="34" charset="0"/>
              <a:defRPr sz="1600">
                <a:solidFill>
                  <a:schemeClr val="tx1"/>
                </a:solidFill>
                <a:latin typeface="Calibri" panose="020F0502020204030204" pitchFamily="34" charset="0"/>
              </a:defRPr>
            </a:lvl1pPr>
            <a:lvl2pPr marL="742950" indent="-28575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2pPr>
            <a:lvl3pPr marL="11430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3pPr>
            <a:lvl4pPr marL="16002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4pPr>
            <a:lvl5pPr marL="20574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9pPr>
          </a:lstStyle>
          <a:p>
            <a:pPr fontAlgn="base">
              <a:lnSpc>
                <a:spcPct val="100000"/>
              </a:lnSpc>
              <a:spcBef>
                <a:spcPct val="0"/>
              </a:spcBef>
              <a:spcAft>
                <a:spcPct val="0"/>
              </a:spcAft>
              <a:buClrTx/>
              <a:buSzTx/>
              <a:buFontTx/>
              <a:buNone/>
            </a:pPr>
            <a:fld id="{F32C0F94-4BF6-49C1-B2A9-28C1F2E918FD}" type="slidenum">
              <a:rPr lang="en-US" altLang="en-US" sz="1200" smtClean="0">
                <a:latin typeface="Raleway" pitchFamily="2" charset="0"/>
              </a:rPr>
              <a:pPr fontAlgn="base">
                <a:lnSpc>
                  <a:spcPct val="100000"/>
                </a:lnSpc>
                <a:spcBef>
                  <a:spcPct val="0"/>
                </a:spcBef>
                <a:spcAft>
                  <a:spcPct val="0"/>
                </a:spcAft>
                <a:buClrTx/>
                <a:buSzTx/>
                <a:buFontTx/>
                <a:buNone/>
              </a:pPr>
              <a:t>65</a:t>
            </a:fld>
            <a:endParaRPr lang="en-US" altLang="en-US" sz="1200">
              <a:latin typeface="Raleway" pitchFamily="2" charset="0"/>
            </a:endParaRPr>
          </a:p>
        </p:txBody>
      </p:sp>
      <p:sp>
        <p:nvSpPr>
          <p:cNvPr id="101381" name="Footer Placeholder 5">
            <a:extLst>
              <a:ext uri="{FF2B5EF4-FFF2-40B4-BE49-F238E27FC236}">
                <a16:creationId xmlns:a16="http://schemas.microsoft.com/office/drawing/2014/main" id="{FB900292-08F6-0521-8DF3-5653B9784F44}"/>
              </a:ext>
            </a:extLst>
          </p:cNvPr>
          <p:cNvSpPr>
            <a:spLocks noGrp="1" noChangeArrowheads="1"/>
          </p:cNvSpPr>
          <p:nvPr>
            <p:ph type="ftr" sz="quarter" idx="1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0" compatLnSpc="1">
            <a:prstTxWarp prst="textNoShape">
              <a:avLst/>
            </a:prstTxWarp>
          </a:bodyPr>
          <a:lstStyle>
            <a:lvl1pPr>
              <a:lnSpc>
                <a:spcPct val="90000"/>
              </a:lnSpc>
              <a:spcBef>
                <a:spcPts val="1000"/>
              </a:spcBef>
              <a:buClr>
                <a:schemeClr val="accent2"/>
              </a:buClr>
              <a:buSzPct val="75000"/>
              <a:buFont typeface="Arial" panose="020B0604020202020204" pitchFamily="34" charset="0"/>
              <a:defRPr sz="1600">
                <a:solidFill>
                  <a:schemeClr val="tx1"/>
                </a:solidFill>
                <a:latin typeface="Calibri" panose="020F0502020204030204" pitchFamily="34" charset="0"/>
              </a:defRPr>
            </a:lvl1pPr>
            <a:lvl2pPr marL="742950" indent="-28575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2pPr>
            <a:lvl3pPr marL="11430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3pPr>
            <a:lvl4pPr marL="16002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4pPr>
            <a:lvl5pPr marL="20574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9pPr>
          </a:lstStyle>
          <a:p>
            <a:pPr fontAlgn="base">
              <a:lnSpc>
                <a:spcPct val="100000"/>
              </a:lnSpc>
              <a:spcBef>
                <a:spcPct val="0"/>
              </a:spcBef>
              <a:spcAft>
                <a:spcPct val="0"/>
              </a:spcAft>
              <a:buClrTx/>
              <a:buSzTx/>
              <a:buFontTx/>
              <a:buNone/>
            </a:pPr>
            <a:r>
              <a:rPr lang="en-US" altLang="en-US" sz="1200">
                <a:latin typeface="Raleway" pitchFamily="2" charset="0"/>
              </a:rPr>
              <a:t>Module 3</a:t>
            </a:r>
          </a:p>
        </p:txBody>
      </p:sp>
    </p:spTree>
    <p:custDataLst>
      <p:tags r:id="rId1"/>
    </p:custData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0B05641-A810-45A7-1CE2-BF4B18DD6949}"/>
              </a:ext>
            </a:extLst>
          </p:cNvPr>
          <p:cNvSpPr>
            <a:spLocks noGrp="1"/>
          </p:cNvSpPr>
          <p:nvPr>
            <p:ph type="title"/>
          </p:nvPr>
        </p:nvSpPr>
        <p:spPr>
          <a:xfrm>
            <a:off x="463550" y="336550"/>
            <a:ext cx="11274425" cy="865188"/>
          </a:xfrm>
        </p:spPr>
        <p:txBody>
          <a:bodyPr rtlCol="0">
            <a:normAutofit/>
          </a:bodyPr>
          <a:lstStyle/>
          <a:p>
            <a:pPr eaLnBrk="1" fontAlgn="auto" hangingPunct="1">
              <a:spcAft>
                <a:spcPts val="0"/>
              </a:spcAft>
              <a:defRPr/>
            </a:pPr>
            <a:r>
              <a:rPr lang="en-CA"/>
              <a:t>Module 3 – Summary</a:t>
            </a:r>
            <a:endParaRPr lang="en-CA" i="1">
              <a:solidFill>
                <a:srgbClr val="FF0000"/>
              </a:solidFill>
            </a:endParaRPr>
          </a:p>
        </p:txBody>
      </p:sp>
      <p:sp>
        <p:nvSpPr>
          <p:cNvPr id="4" name="Content Placeholder 3">
            <a:extLst>
              <a:ext uri="{FF2B5EF4-FFF2-40B4-BE49-F238E27FC236}">
                <a16:creationId xmlns:a16="http://schemas.microsoft.com/office/drawing/2014/main" id="{8BADE6EF-622D-1406-A3F9-F7CAC0C7321B}"/>
              </a:ext>
            </a:extLst>
          </p:cNvPr>
          <p:cNvSpPr>
            <a:spLocks noGrp="1"/>
          </p:cNvSpPr>
          <p:nvPr>
            <p:ph idx="1"/>
          </p:nvPr>
        </p:nvSpPr>
        <p:spPr>
          <a:xfrm>
            <a:off x="461963" y="1295400"/>
            <a:ext cx="11366500" cy="4833938"/>
          </a:xfrm>
        </p:spPr>
        <p:txBody>
          <a:bodyPr rtlCol="0">
            <a:noAutofit/>
          </a:bodyPr>
          <a:lstStyle/>
          <a:p>
            <a:pPr marL="342900" indent="-342900" eaLnBrk="1" fontAlgn="auto" hangingPunct="1">
              <a:lnSpc>
                <a:spcPct val="100000"/>
              </a:lnSpc>
              <a:spcBef>
                <a:spcPts val="600"/>
              </a:spcBef>
              <a:spcAft>
                <a:spcPts val="600"/>
              </a:spcAft>
              <a:buFont typeface="Arial" panose="020B0604020202020204" pitchFamily="34" charset="0"/>
              <a:buChar char="•"/>
              <a:defRPr/>
            </a:pPr>
            <a:r>
              <a:rPr lang="en-US" sz="2000">
                <a:latin typeface="Raleway"/>
              </a:rPr>
              <a:t>In this module, learners:</a:t>
            </a:r>
          </a:p>
          <a:p>
            <a:pPr marL="1028700" lvl="1" indent="-342900" eaLnBrk="1" fontAlgn="auto" hangingPunct="1">
              <a:spcBef>
                <a:spcPts val="600"/>
              </a:spcBef>
              <a:spcAft>
                <a:spcPts val="600"/>
              </a:spcAft>
              <a:defRPr/>
            </a:pPr>
            <a:r>
              <a:rPr lang="en-CA" sz="2000">
                <a:solidFill>
                  <a:schemeClr val="tx1">
                    <a:lumMod val="85000"/>
                    <a:lumOff val="15000"/>
                  </a:schemeClr>
                </a:solidFill>
                <a:latin typeface="Raleway" pitchFamily="2" charset="0"/>
                <a:cs typeface="Times New Roman"/>
              </a:rPr>
              <a:t>Gained understanding of small and complex incidents and how IMS adapts and scales to match incident complexity.</a:t>
            </a:r>
          </a:p>
          <a:p>
            <a:pPr marL="1028700" lvl="1" indent="-342900" eaLnBrk="1" fontAlgn="auto" hangingPunct="1">
              <a:spcBef>
                <a:spcPts val="600"/>
              </a:spcBef>
              <a:spcAft>
                <a:spcPts val="600"/>
              </a:spcAft>
              <a:defRPr/>
            </a:pPr>
            <a:r>
              <a:rPr lang="en-CA" sz="2000">
                <a:solidFill>
                  <a:schemeClr val="tx1">
                    <a:lumMod val="85000"/>
                    <a:lumOff val="15000"/>
                  </a:schemeClr>
                </a:solidFill>
                <a:latin typeface="Raleway" pitchFamily="2" charset="0"/>
                <a:cs typeface="Times New Roman"/>
              </a:rPr>
              <a:t>Recognized the difference between Single and Unified Command and are able to explain when Unified Command may be necessary.</a:t>
            </a:r>
          </a:p>
          <a:p>
            <a:pPr marL="1028700" lvl="1" indent="-342900" eaLnBrk="1" fontAlgn="auto" hangingPunct="1">
              <a:spcBef>
                <a:spcPts val="600"/>
              </a:spcBef>
              <a:spcAft>
                <a:spcPts val="600"/>
              </a:spcAft>
              <a:defRPr/>
            </a:pPr>
            <a:r>
              <a:rPr lang="en-CA" sz="2000">
                <a:solidFill>
                  <a:schemeClr val="tx1">
                    <a:lumMod val="85000"/>
                    <a:lumOff val="15000"/>
                  </a:schemeClr>
                </a:solidFill>
                <a:latin typeface="Raleway" pitchFamily="2" charset="0"/>
                <a:cs typeface="Times New Roman"/>
              </a:rPr>
              <a:t>Learned to identify and describe the core functions of IMS.</a:t>
            </a:r>
          </a:p>
          <a:p>
            <a:pPr marL="1028700" lvl="1" indent="-342900" eaLnBrk="1" fontAlgn="auto" hangingPunct="1">
              <a:spcBef>
                <a:spcPts val="600"/>
              </a:spcBef>
              <a:spcAft>
                <a:spcPts val="600"/>
              </a:spcAft>
              <a:defRPr/>
            </a:pPr>
            <a:r>
              <a:rPr lang="en-CA" sz="2000">
                <a:solidFill>
                  <a:schemeClr val="tx1">
                    <a:lumMod val="85000"/>
                    <a:lumOff val="15000"/>
                  </a:schemeClr>
                </a:solidFill>
                <a:latin typeface="Raleway" pitchFamily="2" charset="0"/>
                <a:cs typeface="Times New Roman"/>
              </a:rPr>
              <a:t>Gained understanding of the four core principles of effective response.</a:t>
            </a:r>
          </a:p>
          <a:p>
            <a:pPr marL="342900" indent="-342900" eaLnBrk="1" fontAlgn="auto" hangingPunct="1">
              <a:lnSpc>
                <a:spcPct val="100000"/>
              </a:lnSpc>
              <a:spcBef>
                <a:spcPts val="600"/>
              </a:spcBef>
              <a:spcAft>
                <a:spcPts val="600"/>
              </a:spcAft>
              <a:buFont typeface="Arial" panose="020B0604020202020204" pitchFamily="34" charset="0"/>
              <a:buChar char="•"/>
              <a:defRPr/>
            </a:pPr>
            <a:r>
              <a:rPr lang="en-CA" sz="2000">
                <a:latin typeface="Raleway"/>
              </a:rPr>
              <a:t>Take a moment to reflect on your learning experience in this module. Consider documenting your reflections, as you will be asked to assess both the difficulty and quality of this module in the course </a:t>
            </a:r>
            <a:r>
              <a:rPr lang="en-US" sz="2000">
                <a:latin typeface="Raleway"/>
                <a:ea typeface="+mn-lt"/>
                <a:cs typeface="+mn-lt"/>
                <a:hlinkClick r:id="rId4"/>
              </a:rPr>
              <a:t>Evaluation/Feedback Form</a:t>
            </a:r>
            <a:r>
              <a:rPr lang="en-US" sz="2000">
                <a:latin typeface="Raleway"/>
                <a:ea typeface="+mn-lt"/>
                <a:cs typeface="+mn-lt"/>
              </a:rPr>
              <a:t>. </a:t>
            </a:r>
            <a:endParaRPr lang="en-US" sz="2000">
              <a:latin typeface="Raleway" pitchFamily="2" charset="0"/>
            </a:endParaRPr>
          </a:p>
          <a:p>
            <a:pPr marL="342900" indent="-342900" eaLnBrk="1" fontAlgn="auto" hangingPunct="1">
              <a:lnSpc>
                <a:spcPct val="100000"/>
              </a:lnSpc>
              <a:spcBef>
                <a:spcPts val="600"/>
              </a:spcBef>
              <a:spcAft>
                <a:spcPts val="600"/>
              </a:spcAft>
              <a:buFont typeface="Arial" panose="020B0604020202020204" pitchFamily="34" charset="0"/>
              <a:buChar char="•"/>
              <a:defRPr/>
            </a:pPr>
            <a:endParaRPr lang="en-US" sz="2000">
              <a:latin typeface="Raleway"/>
            </a:endParaRPr>
          </a:p>
        </p:txBody>
      </p:sp>
      <p:sp>
        <p:nvSpPr>
          <p:cNvPr id="102404" name="Slide Number Placeholder 4">
            <a:extLst>
              <a:ext uri="{FF2B5EF4-FFF2-40B4-BE49-F238E27FC236}">
                <a16:creationId xmlns:a16="http://schemas.microsoft.com/office/drawing/2014/main" id="{5773E6AB-D53D-0686-3350-5CB46442E2BB}"/>
              </a:ext>
            </a:extLst>
          </p:cNvPr>
          <p:cNvSpPr>
            <a:spLocks noGrp="1" noChangeArrowheads="1"/>
          </p:cNvSpPr>
          <p:nvPr>
            <p:ph type="sldNum" sz="quarter" idx="14"/>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lnSpc>
                <a:spcPct val="90000"/>
              </a:lnSpc>
              <a:spcBef>
                <a:spcPts val="1000"/>
              </a:spcBef>
              <a:buClr>
                <a:schemeClr val="accent2"/>
              </a:buClr>
              <a:buSzPct val="75000"/>
              <a:buFont typeface="Arial" panose="020B0604020202020204" pitchFamily="34" charset="0"/>
              <a:defRPr sz="1600">
                <a:solidFill>
                  <a:schemeClr val="tx1"/>
                </a:solidFill>
                <a:latin typeface="Calibri" panose="020F0502020204030204" pitchFamily="34" charset="0"/>
              </a:defRPr>
            </a:lvl1pPr>
            <a:lvl2pPr marL="742950" indent="-28575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2pPr>
            <a:lvl3pPr marL="11430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3pPr>
            <a:lvl4pPr marL="16002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4pPr>
            <a:lvl5pPr marL="20574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9pPr>
          </a:lstStyle>
          <a:p>
            <a:pPr fontAlgn="base">
              <a:lnSpc>
                <a:spcPct val="100000"/>
              </a:lnSpc>
              <a:spcBef>
                <a:spcPct val="0"/>
              </a:spcBef>
              <a:spcAft>
                <a:spcPct val="0"/>
              </a:spcAft>
              <a:buClrTx/>
              <a:buSzTx/>
              <a:buFontTx/>
              <a:buNone/>
            </a:pPr>
            <a:fld id="{A376117B-4757-439F-8112-C2C2FC977D10}" type="slidenum">
              <a:rPr lang="en-US" altLang="en-US" sz="1200" smtClean="0">
                <a:latin typeface="Raleway" pitchFamily="2" charset="0"/>
              </a:rPr>
              <a:pPr fontAlgn="base">
                <a:lnSpc>
                  <a:spcPct val="100000"/>
                </a:lnSpc>
                <a:spcBef>
                  <a:spcPct val="0"/>
                </a:spcBef>
                <a:spcAft>
                  <a:spcPct val="0"/>
                </a:spcAft>
                <a:buClrTx/>
                <a:buSzTx/>
                <a:buFontTx/>
                <a:buNone/>
              </a:pPr>
              <a:t>66</a:t>
            </a:fld>
            <a:endParaRPr lang="en-US" altLang="en-US" sz="1200">
              <a:latin typeface="Raleway" pitchFamily="2" charset="0"/>
            </a:endParaRPr>
          </a:p>
        </p:txBody>
      </p:sp>
      <p:sp>
        <p:nvSpPr>
          <p:cNvPr id="102405" name="Footer Placeholder 5">
            <a:extLst>
              <a:ext uri="{FF2B5EF4-FFF2-40B4-BE49-F238E27FC236}">
                <a16:creationId xmlns:a16="http://schemas.microsoft.com/office/drawing/2014/main" id="{7F116807-D7A7-7581-6099-12CD32BF1A04}"/>
              </a:ext>
            </a:extLst>
          </p:cNvPr>
          <p:cNvSpPr>
            <a:spLocks noGrp="1" noChangeArrowheads="1"/>
          </p:cNvSpPr>
          <p:nvPr>
            <p:ph type="ftr" sz="quarter" idx="1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0" compatLnSpc="1">
            <a:prstTxWarp prst="textNoShape">
              <a:avLst/>
            </a:prstTxWarp>
          </a:bodyPr>
          <a:lstStyle>
            <a:lvl1pPr>
              <a:lnSpc>
                <a:spcPct val="90000"/>
              </a:lnSpc>
              <a:spcBef>
                <a:spcPts val="1000"/>
              </a:spcBef>
              <a:buClr>
                <a:schemeClr val="accent2"/>
              </a:buClr>
              <a:buSzPct val="75000"/>
              <a:buFont typeface="Arial" panose="020B0604020202020204" pitchFamily="34" charset="0"/>
              <a:defRPr sz="1600">
                <a:solidFill>
                  <a:schemeClr val="tx1"/>
                </a:solidFill>
                <a:latin typeface="Calibri" panose="020F0502020204030204" pitchFamily="34" charset="0"/>
              </a:defRPr>
            </a:lvl1pPr>
            <a:lvl2pPr marL="742950" indent="-28575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2pPr>
            <a:lvl3pPr marL="11430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3pPr>
            <a:lvl4pPr marL="16002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4pPr>
            <a:lvl5pPr marL="20574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9pPr>
          </a:lstStyle>
          <a:p>
            <a:pPr fontAlgn="base">
              <a:lnSpc>
                <a:spcPct val="100000"/>
              </a:lnSpc>
              <a:spcBef>
                <a:spcPct val="0"/>
              </a:spcBef>
              <a:spcAft>
                <a:spcPct val="0"/>
              </a:spcAft>
              <a:buClrTx/>
              <a:buSzTx/>
              <a:buFontTx/>
              <a:buNone/>
            </a:pPr>
            <a:r>
              <a:rPr lang="en-US" altLang="en-US" sz="1200">
                <a:latin typeface="Raleway" pitchFamily="2" charset="0"/>
              </a:rPr>
              <a:t>Module 3</a:t>
            </a:r>
          </a:p>
        </p:txBody>
      </p:sp>
    </p:spTree>
    <p:custDataLst>
      <p:tags r:id="rId1"/>
    </p:custData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
            <a:extLst>
              <a:ext uri="{FF2B5EF4-FFF2-40B4-BE49-F238E27FC236}">
                <a16:creationId xmlns:a16="http://schemas.microsoft.com/office/drawing/2014/main" id="{B6082355-5216-CA1D-9DDF-1761263052B7}"/>
              </a:ext>
            </a:extLst>
          </p:cNvPr>
          <p:cNvSpPr>
            <a:spLocks noGrp="1"/>
          </p:cNvSpPr>
          <p:nvPr>
            <p:ph type="title" idx="4294967295"/>
          </p:nvPr>
        </p:nvSpPr>
        <p:spPr>
          <a:xfrm>
            <a:off x="400050" y="473075"/>
            <a:ext cx="11274425" cy="700088"/>
          </a:xfrm>
        </p:spPr>
        <p:txBody>
          <a:bodyPr rtlCol="0">
            <a:normAutofit/>
          </a:bodyPr>
          <a:lstStyle/>
          <a:p>
            <a:pPr eaLnBrk="1" fontAlgn="auto" hangingPunct="1">
              <a:spcAft>
                <a:spcPts val="0"/>
              </a:spcAft>
              <a:defRPr/>
            </a:pPr>
            <a:r>
              <a:rPr lang="en-CA" sz="3600">
                <a:effectLst>
                  <a:outerShdw blurRad="38100" dist="38100" dir="2700000" algn="tl">
                    <a:srgbClr val="000000">
                      <a:alpha val="43137"/>
                    </a:srgbClr>
                  </a:outerShdw>
                </a:effectLst>
                <a:latin typeface="Raleway" pitchFamily="2" charset="0"/>
              </a:rPr>
              <a:t>Module 4</a:t>
            </a:r>
          </a:p>
        </p:txBody>
      </p:sp>
      <p:sp>
        <p:nvSpPr>
          <p:cNvPr id="8" name="Content Placeholder 2">
            <a:extLst>
              <a:ext uri="{FF2B5EF4-FFF2-40B4-BE49-F238E27FC236}">
                <a16:creationId xmlns:a16="http://schemas.microsoft.com/office/drawing/2014/main" id="{AB2C123B-B201-A7B5-DAC2-3BBAA38A763D}"/>
              </a:ext>
            </a:extLst>
          </p:cNvPr>
          <p:cNvSpPr txBox="1">
            <a:spLocks/>
          </p:cNvSpPr>
          <p:nvPr/>
        </p:nvSpPr>
        <p:spPr>
          <a:xfrm>
            <a:off x="400050" y="1046163"/>
            <a:ext cx="9364663" cy="817562"/>
          </a:xfrm>
          <a:prstGeom prst="rect">
            <a:avLst/>
          </a:prstGeom>
        </p:spPr>
        <p:txBody>
          <a:bodyPr>
            <a:normAutofit/>
          </a:bodyPr>
          <a:lstStyle>
            <a:lvl1pPr marL="0" indent="0" algn="l" defTabSz="914400" rtl="0" eaLnBrk="1" latinLnBrk="0" hangingPunct="1">
              <a:lnSpc>
                <a:spcPct val="90000"/>
              </a:lnSpc>
              <a:spcBef>
                <a:spcPts val="1000"/>
              </a:spcBef>
              <a:buClr>
                <a:schemeClr val="accent2"/>
              </a:buClr>
              <a:buSzPct val="75000"/>
              <a:buFont typeface="Arial" panose="020B0604020202020204" pitchFamily="34" charset="0"/>
              <a:buNone/>
              <a:defRPr sz="2400" kern="1200">
                <a:solidFill>
                  <a:schemeClr val="bg1"/>
                </a:solidFill>
                <a:latin typeface="Raleway" panose="00000500000000000000" pitchFamily="50" charset="0"/>
                <a:ea typeface="+mn-ea"/>
                <a:cs typeface="+mn-cs"/>
              </a:defRPr>
            </a:lvl1pPr>
            <a:lvl2pPr marL="457200" indent="0" algn="l" defTabSz="914400" rtl="0" eaLnBrk="1" latinLnBrk="0" hangingPunct="1">
              <a:lnSpc>
                <a:spcPct val="90000"/>
              </a:lnSpc>
              <a:spcBef>
                <a:spcPts val="500"/>
              </a:spcBef>
              <a:buClr>
                <a:schemeClr val="accent2"/>
              </a:buClr>
              <a:buSzPct val="75000"/>
              <a:buFont typeface="Arial" panose="020B0604020202020204" pitchFamily="34" charset="0"/>
              <a:buNone/>
              <a:defRPr sz="2000" kern="1200">
                <a:solidFill>
                  <a:schemeClr val="tx1">
                    <a:tint val="75000"/>
                  </a:schemeClr>
                </a:solidFill>
                <a:latin typeface="+mn-lt"/>
                <a:ea typeface="+mn-ea"/>
                <a:cs typeface="+mn-cs"/>
              </a:defRPr>
            </a:lvl2pPr>
            <a:lvl3pPr marL="914400" indent="0" algn="l" defTabSz="914400" rtl="0" eaLnBrk="1" latinLnBrk="0" hangingPunct="1">
              <a:lnSpc>
                <a:spcPct val="90000"/>
              </a:lnSpc>
              <a:spcBef>
                <a:spcPts val="500"/>
              </a:spcBef>
              <a:buClr>
                <a:schemeClr val="accent2"/>
              </a:buClr>
              <a:buSzPct val="75000"/>
              <a:buFont typeface="Arial" panose="020B0604020202020204" pitchFamily="34" charset="0"/>
              <a:buNone/>
              <a:defRPr sz="1800" kern="1200">
                <a:solidFill>
                  <a:schemeClr val="tx1">
                    <a:tint val="75000"/>
                  </a:schemeClr>
                </a:solidFill>
                <a:latin typeface="+mn-lt"/>
                <a:ea typeface="+mn-ea"/>
                <a:cs typeface="+mn-cs"/>
              </a:defRPr>
            </a:lvl3pPr>
            <a:lvl4pPr marL="1371600" indent="0" algn="l" defTabSz="914400" rtl="0" eaLnBrk="1" latinLnBrk="0" hangingPunct="1">
              <a:lnSpc>
                <a:spcPct val="90000"/>
              </a:lnSpc>
              <a:spcBef>
                <a:spcPts val="500"/>
              </a:spcBef>
              <a:buClr>
                <a:schemeClr val="accent2"/>
              </a:buClr>
              <a:buSzPct val="75000"/>
              <a:buFont typeface="Arial" panose="020B0604020202020204" pitchFamily="34" charset="0"/>
              <a:buNone/>
              <a:defRPr sz="1600" kern="1200">
                <a:solidFill>
                  <a:schemeClr val="tx1">
                    <a:tint val="75000"/>
                  </a:schemeClr>
                </a:solidFill>
                <a:latin typeface="+mn-lt"/>
                <a:ea typeface="+mn-ea"/>
                <a:cs typeface="+mn-cs"/>
              </a:defRPr>
            </a:lvl4pPr>
            <a:lvl5pPr marL="1828800" indent="0" algn="l" defTabSz="914400" rtl="0" eaLnBrk="1" latinLnBrk="0" hangingPunct="1">
              <a:lnSpc>
                <a:spcPct val="90000"/>
              </a:lnSpc>
              <a:spcBef>
                <a:spcPts val="500"/>
              </a:spcBef>
              <a:buClr>
                <a:schemeClr val="accent2"/>
              </a:buClr>
              <a:buSzPct val="75000"/>
              <a:buFont typeface="Arial" panose="020B0604020202020204" pitchFamily="34" charset="0"/>
              <a:buNone/>
              <a:defRPr sz="1600" kern="1200">
                <a:solidFill>
                  <a:schemeClr val="tx1">
                    <a:tint val="75000"/>
                  </a:schemeClr>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pPr fontAlgn="auto">
              <a:spcAft>
                <a:spcPts val="0"/>
              </a:spcAft>
              <a:defRPr/>
            </a:pPr>
            <a:r>
              <a:rPr lang="en-US" b="1">
                <a:solidFill>
                  <a:schemeClr val="tx1"/>
                </a:solidFill>
                <a:effectLst>
                  <a:outerShdw blurRad="38100" dist="38100" dir="2700000" algn="tl">
                    <a:srgbClr val="000000">
                      <a:alpha val="43137"/>
                    </a:srgbClr>
                  </a:outerShdw>
                </a:effectLst>
                <a:latin typeface="Raleway" pitchFamily="2" charset="0"/>
              </a:rPr>
              <a:t>Scenario Stage 3: Complex Incident, Full IMS Structure</a:t>
            </a:r>
          </a:p>
        </p:txBody>
      </p:sp>
      <p:sp>
        <p:nvSpPr>
          <p:cNvPr id="7" name="Content Placeholder 2">
            <a:extLst>
              <a:ext uri="{FF2B5EF4-FFF2-40B4-BE49-F238E27FC236}">
                <a16:creationId xmlns:a16="http://schemas.microsoft.com/office/drawing/2014/main" id="{3F3DA82A-6F2B-CE71-F7B5-9B274B40C8CF}"/>
              </a:ext>
            </a:extLst>
          </p:cNvPr>
          <p:cNvSpPr txBox="1">
            <a:spLocks/>
          </p:cNvSpPr>
          <p:nvPr/>
        </p:nvSpPr>
        <p:spPr>
          <a:xfrm>
            <a:off x="463550" y="2438400"/>
            <a:ext cx="11212513" cy="3373437"/>
          </a:xfrm>
          <a:prstGeom prst="rect">
            <a:avLst/>
          </a:prstGeom>
        </p:spPr>
        <p:txBody>
          <a:bodyPr>
            <a:normAutofit lnSpcReduction="10000"/>
          </a:bodyPr>
          <a:lstStyle>
            <a:lvl1pPr marL="0" indent="0" algn="l" defTabSz="914400" rtl="0" eaLnBrk="1" latinLnBrk="0" hangingPunct="1">
              <a:lnSpc>
                <a:spcPct val="90000"/>
              </a:lnSpc>
              <a:spcBef>
                <a:spcPts val="1000"/>
              </a:spcBef>
              <a:buClr>
                <a:schemeClr val="accent2"/>
              </a:buClr>
              <a:buSzPct val="75000"/>
              <a:buFont typeface="Arial" panose="020B0604020202020204" pitchFamily="34" charset="0"/>
              <a:buNone/>
              <a:defRPr sz="2400" kern="1200">
                <a:solidFill>
                  <a:schemeClr val="bg1"/>
                </a:solidFill>
                <a:latin typeface="Raleway" panose="00000500000000000000" pitchFamily="50" charset="0"/>
                <a:ea typeface="+mn-ea"/>
                <a:cs typeface="+mn-cs"/>
              </a:defRPr>
            </a:lvl1pPr>
            <a:lvl2pPr marL="457200" indent="0" algn="l" defTabSz="914400" rtl="0" eaLnBrk="1" latinLnBrk="0" hangingPunct="1">
              <a:lnSpc>
                <a:spcPct val="90000"/>
              </a:lnSpc>
              <a:spcBef>
                <a:spcPts val="500"/>
              </a:spcBef>
              <a:buClr>
                <a:schemeClr val="accent2"/>
              </a:buClr>
              <a:buSzPct val="75000"/>
              <a:buFont typeface="Arial" panose="020B0604020202020204" pitchFamily="34" charset="0"/>
              <a:buNone/>
              <a:defRPr sz="2000" kern="1200">
                <a:solidFill>
                  <a:schemeClr val="tx1">
                    <a:tint val="75000"/>
                  </a:schemeClr>
                </a:solidFill>
                <a:latin typeface="+mn-lt"/>
                <a:ea typeface="+mn-ea"/>
                <a:cs typeface="+mn-cs"/>
              </a:defRPr>
            </a:lvl2pPr>
            <a:lvl3pPr marL="914400" indent="0" algn="l" defTabSz="914400" rtl="0" eaLnBrk="1" latinLnBrk="0" hangingPunct="1">
              <a:lnSpc>
                <a:spcPct val="90000"/>
              </a:lnSpc>
              <a:spcBef>
                <a:spcPts val="500"/>
              </a:spcBef>
              <a:buClr>
                <a:schemeClr val="accent2"/>
              </a:buClr>
              <a:buSzPct val="75000"/>
              <a:buFont typeface="Arial" panose="020B0604020202020204" pitchFamily="34" charset="0"/>
              <a:buNone/>
              <a:defRPr sz="1800" kern="1200">
                <a:solidFill>
                  <a:schemeClr val="tx1">
                    <a:tint val="75000"/>
                  </a:schemeClr>
                </a:solidFill>
                <a:latin typeface="+mn-lt"/>
                <a:ea typeface="+mn-ea"/>
                <a:cs typeface="+mn-cs"/>
              </a:defRPr>
            </a:lvl3pPr>
            <a:lvl4pPr marL="1371600" indent="0" algn="l" defTabSz="914400" rtl="0" eaLnBrk="1" latinLnBrk="0" hangingPunct="1">
              <a:lnSpc>
                <a:spcPct val="90000"/>
              </a:lnSpc>
              <a:spcBef>
                <a:spcPts val="500"/>
              </a:spcBef>
              <a:buClr>
                <a:schemeClr val="accent2"/>
              </a:buClr>
              <a:buSzPct val="75000"/>
              <a:buFont typeface="Arial" panose="020B0604020202020204" pitchFamily="34" charset="0"/>
              <a:buNone/>
              <a:defRPr sz="1600" kern="1200">
                <a:solidFill>
                  <a:schemeClr val="tx1">
                    <a:tint val="75000"/>
                  </a:schemeClr>
                </a:solidFill>
                <a:latin typeface="+mn-lt"/>
                <a:ea typeface="+mn-ea"/>
                <a:cs typeface="+mn-cs"/>
              </a:defRPr>
            </a:lvl4pPr>
            <a:lvl5pPr marL="1828800" indent="0" algn="l" defTabSz="914400" rtl="0" eaLnBrk="1" latinLnBrk="0" hangingPunct="1">
              <a:lnSpc>
                <a:spcPct val="90000"/>
              </a:lnSpc>
              <a:spcBef>
                <a:spcPts val="500"/>
              </a:spcBef>
              <a:buClr>
                <a:schemeClr val="accent2"/>
              </a:buClr>
              <a:buSzPct val="75000"/>
              <a:buFont typeface="Arial" panose="020B0604020202020204" pitchFamily="34" charset="0"/>
              <a:buNone/>
              <a:defRPr sz="1600" kern="1200">
                <a:solidFill>
                  <a:schemeClr val="tx1">
                    <a:tint val="75000"/>
                  </a:schemeClr>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pPr fontAlgn="auto">
              <a:spcAft>
                <a:spcPts val="0"/>
              </a:spcAft>
              <a:defRPr/>
            </a:pPr>
            <a:r>
              <a:rPr lang="en-US" b="1" dirty="0">
                <a:solidFill>
                  <a:schemeClr val="tx1">
                    <a:lumMod val="85000"/>
                    <a:lumOff val="15000"/>
                  </a:schemeClr>
                </a:solidFill>
                <a:effectLst>
                  <a:outerShdw blurRad="38100" dist="38100" dir="2700000" algn="tl">
                    <a:srgbClr val="000000">
                      <a:alpha val="43137"/>
                    </a:srgbClr>
                  </a:outerShdw>
                </a:effectLst>
                <a:latin typeface="Raleway" pitchFamily="2" charset="0"/>
                <a:cs typeface="Times New Roman"/>
              </a:rPr>
              <a:t>Module Overview</a:t>
            </a:r>
          </a:p>
          <a:p>
            <a:pPr marL="342900" indent="-342900" fontAlgn="auto">
              <a:spcAft>
                <a:spcPts val="0"/>
              </a:spcAft>
              <a:buFont typeface="Arial" panose="020B0604020202020204" pitchFamily="34" charset="0"/>
              <a:buChar char="•"/>
              <a:defRPr/>
            </a:pPr>
            <a:r>
              <a:rPr lang="en-US" dirty="0">
                <a:solidFill>
                  <a:schemeClr val="tx1">
                    <a:lumMod val="85000"/>
                    <a:lumOff val="15000"/>
                  </a:schemeClr>
                </a:solidFill>
                <a:latin typeface="Raleway" pitchFamily="2" charset="0"/>
                <a:cs typeface="Times New Roman"/>
              </a:rPr>
              <a:t>This module presents the scenario as it evolves into a </a:t>
            </a:r>
            <a:r>
              <a:rPr lang="en-US" b="1" dirty="0">
                <a:solidFill>
                  <a:schemeClr val="tx1">
                    <a:lumMod val="85000"/>
                    <a:lumOff val="15000"/>
                  </a:schemeClr>
                </a:solidFill>
                <a:latin typeface="Raleway" pitchFamily="2" charset="0"/>
                <a:cs typeface="Times New Roman"/>
              </a:rPr>
              <a:t>complex incident </a:t>
            </a:r>
            <a:r>
              <a:rPr lang="en-US" dirty="0">
                <a:solidFill>
                  <a:schemeClr val="tx1">
                    <a:lumMod val="85000"/>
                    <a:lumOff val="15000"/>
                  </a:schemeClr>
                </a:solidFill>
                <a:latin typeface="Raleway" pitchFamily="2" charset="0"/>
                <a:cs typeface="Times New Roman"/>
              </a:rPr>
              <a:t>with all core IMS functions activated and the actions taken to resolve the incident.</a:t>
            </a:r>
          </a:p>
          <a:p>
            <a:pPr fontAlgn="auto">
              <a:spcAft>
                <a:spcPts val="0"/>
              </a:spcAft>
              <a:defRPr/>
            </a:pPr>
            <a:r>
              <a:rPr lang="en-US" b="1" dirty="0">
                <a:solidFill>
                  <a:schemeClr val="tx1">
                    <a:lumMod val="85000"/>
                    <a:lumOff val="15000"/>
                  </a:schemeClr>
                </a:solidFill>
                <a:effectLst>
                  <a:outerShdw blurRad="38100" dist="38100" dir="2700000" algn="tl">
                    <a:srgbClr val="000000">
                      <a:alpha val="43137"/>
                    </a:srgbClr>
                  </a:outerShdw>
                </a:effectLst>
                <a:latin typeface="Raleway" pitchFamily="2" charset="0"/>
                <a:cs typeface="Times New Roman"/>
              </a:rPr>
              <a:t>Learning Objectives</a:t>
            </a:r>
          </a:p>
          <a:p>
            <a:pPr fontAlgn="auto">
              <a:spcAft>
                <a:spcPts val="0"/>
              </a:spcAft>
              <a:defRPr/>
            </a:pPr>
            <a:r>
              <a:rPr lang="en-US" dirty="0">
                <a:solidFill>
                  <a:schemeClr val="tx1">
                    <a:lumMod val="85000"/>
                    <a:lumOff val="15000"/>
                  </a:schemeClr>
                </a:solidFill>
                <a:latin typeface="Raleway" pitchFamily="2" charset="0"/>
                <a:cs typeface="Times New Roman"/>
              </a:rPr>
              <a:t>At the end of this module, the learner will be able to </a:t>
            </a:r>
          </a:p>
          <a:p>
            <a:pPr marL="342900" indent="-342900" fontAlgn="auto">
              <a:spcAft>
                <a:spcPts val="0"/>
              </a:spcAft>
              <a:buFont typeface="Arial" panose="020B0604020202020204" pitchFamily="34" charset="0"/>
              <a:buChar char="•"/>
              <a:defRPr/>
            </a:pPr>
            <a:r>
              <a:rPr lang="en-CA" dirty="0">
                <a:solidFill>
                  <a:schemeClr val="tx1">
                    <a:lumMod val="85000"/>
                    <a:lumOff val="15000"/>
                  </a:schemeClr>
                </a:solidFill>
                <a:latin typeface="Raleway" pitchFamily="2" charset="0"/>
                <a:cs typeface="Times New Roman"/>
              </a:rPr>
              <a:t>Recall the key actions performed by the core IMS functions during a complex incident.</a:t>
            </a:r>
          </a:p>
          <a:p>
            <a:pPr marL="342900" indent="-342900" fontAlgn="auto">
              <a:spcAft>
                <a:spcPts val="0"/>
              </a:spcAft>
              <a:buFont typeface="Arial" panose="020B0604020202020204" pitchFamily="34" charset="0"/>
              <a:buChar char="•"/>
              <a:defRPr/>
            </a:pPr>
            <a:r>
              <a:rPr lang="en-CA" dirty="0">
                <a:solidFill>
                  <a:schemeClr val="tx1">
                    <a:lumMod val="85000"/>
                    <a:lumOff val="15000"/>
                  </a:schemeClr>
                </a:solidFill>
                <a:latin typeface="Raleway" pitchFamily="2" charset="0"/>
                <a:cs typeface="Times New Roman"/>
              </a:rPr>
              <a:t>Detail the steps of scaling down the IMS structure.</a:t>
            </a:r>
          </a:p>
        </p:txBody>
      </p:sp>
      <p:sp>
        <p:nvSpPr>
          <p:cNvPr id="104453" name="Slide Number Placeholder 2">
            <a:extLst>
              <a:ext uri="{FF2B5EF4-FFF2-40B4-BE49-F238E27FC236}">
                <a16:creationId xmlns:a16="http://schemas.microsoft.com/office/drawing/2014/main" id="{D725584B-2695-C621-DDF0-D92CAB6CD9BD}"/>
              </a:ext>
            </a:extLst>
          </p:cNvPr>
          <p:cNvSpPr>
            <a:spLocks noGrp="1" noChangeArrowheads="1"/>
          </p:cNvSpPr>
          <p:nvPr>
            <p:ph type="sldNum" sz="quarter" idx="1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lnSpc>
                <a:spcPct val="90000"/>
              </a:lnSpc>
              <a:spcBef>
                <a:spcPts val="1000"/>
              </a:spcBef>
              <a:buClr>
                <a:schemeClr val="accent2"/>
              </a:buClr>
              <a:buSzPct val="75000"/>
              <a:buFont typeface="Arial" panose="020B0604020202020204" pitchFamily="34" charset="0"/>
              <a:defRPr sz="1600">
                <a:solidFill>
                  <a:schemeClr val="tx1"/>
                </a:solidFill>
                <a:latin typeface="Calibri" panose="020F0502020204030204" pitchFamily="34" charset="0"/>
              </a:defRPr>
            </a:lvl1pPr>
            <a:lvl2pPr marL="742950" indent="-28575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2pPr>
            <a:lvl3pPr marL="11430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3pPr>
            <a:lvl4pPr marL="16002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4pPr>
            <a:lvl5pPr marL="20574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9pPr>
          </a:lstStyle>
          <a:p>
            <a:pPr fontAlgn="base">
              <a:lnSpc>
                <a:spcPct val="100000"/>
              </a:lnSpc>
              <a:spcBef>
                <a:spcPct val="0"/>
              </a:spcBef>
              <a:spcAft>
                <a:spcPct val="0"/>
              </a:spcAft>
              <a:buClrTx/>
              <a:buSzTx/>
              <a:buFontTx/>
              <a:buNone/>
            </a:pPr>
            <a:fld id="{B88FA3B7-E4BE-48D8-B6C7-5C97E7279AD3}" type="slidenum">
              <a:rPr lang="en-US" altLang="en-US" sz="1200" smtClean="0">
                <a:latin typeface="Raleway" pitchFamily="2" charset="0"/>
              </a:rPr>
              <a:pPr fontAlgn="base">
                <a:lnSpc>
                  <a:spcPct val="100000"/>
                </a:lnSpc>
                <a:spcBef>
                  <a:spcPct val="0"/>
                </a:spcBef>
                <a:spcAft>
                  <a:spcPct val="0"/>
                </a:spcAft>
                <a:buClrTx/>
                <a:buSzTx/>
                <a:buFontTx/>
                <a:buNone/>
              </a:pPr>
              <a:t>67</a:t>
            </a:fld>
            <a:endParaRPr lang="en-US" altLang="en-US" sz="1200">
              <a:latin typeface="Raleway" pitchFamily="2" charset="0"/>
            </a:endParaRPr>
          </a:p>
        </p:txBody>
      </p:sp>
      <p:sp>
        <p:nvSpPr>
          <p:cNvPr id="104454" name="Footer Placeholder 5">
            <a:extLst>
              <a:ext uri="{FF2B5EF4-FFF2-40B4-BE49-F238E27FC236}">
                <a16:creationId xmlns:a16="http://schemas.microsoft.com/office/drawing/2014/main" id="{CC172EFE-84F0-917A-CA93-209555D51AD6}"/>
              </a:ext>
            </a:extLst>
          </p:cNvPr>
          <p:cNvSpPr>
            <a:spLocks noGrp="1" noChangeArrowheads="1"/>
          </p:cNvSpPr>
          <p:nvPr>
            <p:ph type="ftr" sz="quarter" idx="16"/>
          </p:nvPr>
        </p:nvSpPr>
        <p:spPr bwMode="auto">
          <a:xfrm>
            <a:off x="828675" y="6291263"/>
            <a:ext cx="3357563" cy="3651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0" compatLnSpc="1">
            <a:prstTxWarp prst="textNoShape">
              <a:avLst/>
            </a:prstTxWarp>
          </a:bodyPr>
          <a:lstStyle>
            <a:lvl1pPr>
              <a:lnSpc>
                <a:spcPct val="90000"/>
              </a:lnSpc>
              <a:spcBef>
                <a:spcPts val="1000"/>
              </a:spcBef>
              <a:buClr>
                <a:schemeClr val="accent2"/>
              </a:buClr>
              <a:buSzPct val="75000"/>
              <a:buFont typeface="Arial" panose="020B0604020202020204" pitchFamily="34" charset="0"/>
              <a:defRPr sz="1600">
                <a:solidFill>
                  <a:schemeClr val="tx1"/>
                </a:solidFill>
                <a:latin typeface="Calibri" panose="020F0502020204030204" pitchFamily="34" charset="0"/>
              </a:defRPr>
            </a:lvl1pPr>
            <a:lvl2pPr marL="742950" indent="-28575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2pPr>
            <a:lvl3pPr marL="11430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3pPr>
            <a:lvl4pPr marL="16002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4pPr>
            <a:lvl5pPr marL="20574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9pPr>
          </a:lstStyle>
          <a:p>
            <a:pPr fontAlgn="base">
              <a:lnSpc>
                <a:spcPct val="100000"/>
              </a:lnSpc>
              <a:spcBef>
                <a:spcPct val="0"/>
              </a:spcBef>
              <a:spcAft>
                <a:spcPct val="0"/>
              </a:spcAft>
              <a:buClrTx/>
              <a:buSzTx/>
              <a:buFontTx/>
              <a:buNone/>
            </a:pPr>
            <a:r>
              <a:rPr lang="en-US" altLang="en-US" sz="1200">
                <a:latin typeface="Raleway" pitchFamily="2" charset="0"/>
              </a:rPr>
              <a:t>Module 4</a:t>
            </a:r>
          </a:p>
        </p:txBody>
      </p:sp>
    </p:spTree>
    <p:custDataLst>
      <p:tags r:id="rId1"/>
    </p:custData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4D99DC-84CF-9B2C-F68D-B7732E774FB9}"/>
              </a:ext>
            </a:extLst>
          </p:cNvPr>
          <p:cNvSpPr>
            <a:spLocks noGrp="1"/>
          </p:cNvSpPr>
          <p:nvPr>
            <p:ph type="title"/>
          </p:nvPr>
        </p:nvSpPr>
        <p:spPr>
          <a:xfrm>
            <a:off x="458788" y="336550"/>
            <a:ext cx="11274425" cy="865188"/>
          </a:xfrm>
        </p:spPr>
        <p:txBody>
          <a:bodyPr rtlCol="0">
            <a:noAutofit/>
          </a:bodyPr>
          <a:lstStyle/>
          <a:p>
            <a:pPr eaLnBrk="1" fontAlgn="auto" hangingPunct="1">
              <a:spcAft>
                <a:spcPts val="0"/>
              </a:spcAft>
              <a:defRPr/>
            </a:pPr>
            <a:r>
              <a:rPr lang="en-CA"/>
              <a:t>Scenario Stage 3:</a:t>
            </a:r>
            <a:br>
              <a:rPr lang="en-CA" sz="3600"/>
            </a:br>
            <a:r>
              <a:rPr lang="en-CA" sz="2000"/>
              <a:t>Fire Approaches Light Industrial Area</a:t>
            </a:r>
          </a:p>
        </p:txBody>
      </p:sp>
      <p:sp>
        <p:nvSpPr>
          <p:cNvPr id="106499" name="Content Placeholder 3">
            <a:extLst>
              <a:ext uri="{FF2B5EF4-FFF2-40B4-BE49-F238E27FC236}">
                <a16:creationId xmlns:a16="http://schemas.microsoft.com/office/drawing/2014/main" id="{572A81E1-E05D-6CDC-8C12-5DD305C6CD8F}"/>
              </a:ext>
            </a:extLst>
          </p:cNvPr>
          <p:cNvSpPr>
            <a:spLocks noGrp="1" noChangeArrowheads="1"/>
          </p:cNvSpPr>
          <p:nvPr>
            <p:ph idx="1"/>
          </p:nvPr>
        </p:nvSpPr>
        <p:spPr>
          <a:xfrm>
            <a:off x="4662488" y="1563688"/>
            <a:ext cx="6907212" cy="4371975"/>
          </a:xfrm>
        </p:spPr>
        <p:txBody>
          <a:bodyPr/>
          <a:lstStyle/>
          <a:p>
            <a:pPr eaLnBrk="1" hangingPunct="1"/>
            <a:r>
              <a:rPr lang="en-CA" altLang="en-US" sz="2000" dirty="0">
                <a:solidFill>
                  <a:srgbClr val="000000"/>
                </a:solidFill>
                <a:latin typeface="Raleway" pitchFamily="2" charset="0"/>
              </a:rPr>
              <a:t>Word that the fire is now inside the compound of the medical supplies company is passed up the chain of command.</a:t>
            </a:r>
          </a:p>
          <a:p>
            <a:pPr eaLnBrk="1" hangingPunct="1"/>
            <a:r>
              <a:rPr lang="en-CA" altLang="en-US" sz="2000" dirty="0">
                <a:solidFill>
                  <a:srgbClr val="000000"/>
                </a:solidFill>
                <a:latin typeface="Raleway" pitchFamily="2" charset="0"/>
              </a:rPr>
              <a:t>The Leader of the Firebreak Task Force checks that there are no casualties before repositioning his resources to tackle the blaze and to make new firebreaks. He also warns the Operations Section Chief that the fire is approaching a building where warning placards indicate ethylene oxide is being stored. </a:t>
            </a:r>
            <a:endParaRPr lang="en-CA" altLang="en-US" sz="2400" dirty="0">
              <a:latin typeface="Raleway" pitchFamily="2" charset="0"/>
            </a:endParaRPr>
          </a:p>
        </p:txBody>
      </p:sp>
      <p:pic>
        <p:nvPicPr>
          <p:cNvPr id="7" name="Picture 4" descr="Photo of a Burning Building ">
            <a:extLst>
              <a:ext uri="{FF2B5EF4-FFF2-40B4-BE49-F238E27FC236}">
                <a16:creationId xmlns:a16="http://schemas.microsoft.com/office/drawing/2014/main" id="{9782FF9E-6C4F-0E5B-809D-A8F319DE81DB}"/>
              </a:ext>
            </a:extLst>
          </p:cNvPr>
          <p:cNvPicPr>
            <a:picLocks noChangeAspect="1" noChangeArrowheads="1"/>
          </p:cNvPicPr>
          <p:nvPr/>
        </p:nvPicPr>
        <p:blipFill>
          <a:blip r:embed="rId3">
            <a:alphaModFix amt="74000"/>
          </a:blip>
          <a:srcRect/>
          <a:stretch>
            <a:fillRect/>
          </a:stretch>
        </p:blipFill>
        <p:spPr bwMode="auto">
          <a:xfrm>
            <a:off x="461963" y="1701800"/>
            <a:ext cx="3868737" cy="2578100"/>
          </a:xfrm>
          <a:prstGeom prst="rect">
            <a:avLst/>
          </a:prstGeom>
          <a:ln>
            <a:noFill/>
          </a:ln>
          <a:effectLst>
            <a:outerShdw blurRad="292100" dist="139700" dir="2700000" algn="tl" rotWithShape="0">
              <a:srgbClr val="333333">
                <a:alpha val="65000"/>
              </a:srgbClr>
            </a:outerShdw>
          </a:effectLst>
        </p:spPr>
      </p:pic>
      <p:sp>
        <p:nvSpPr>
          <p:cNvPr id="106501" name="Slide Number Placeholder 4">
            <a:extLst>
              <a:ext uri="{FF2B5EF4-FFF2-40B4-BE49-F238E27FC236}">
                <a16:creationId xmlns:a16="http://schemas.microsoft.com/office/drawing/2014/main" id="{35776DD9-1F44-E934-0962-ECE9AF890C41}"/>
              </a:ext>
            </a:extLst>
          </p:cNvPr>
          <p:cNvSpPr>
            <a:spLocks noGrp="1" noChangeArrowheads="1"/>
          </p:cNvSpPr>
          <p:nvPr>
            <p:ph type="sldNum" sz="quarter" idx="14"/>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lnSpc>
                <a:spcPct val="90000"/>
              </a:lnSpc>
              <a:spcBef>
                <a:spcPts val="1000"/>
              </a:spcBef>
              <a:buClr>
                <a:schemeClr val="accent2"/>
              </a:buClr>
              <a:buSzPct val="75000"/>
              <a:buFont typeface="Arial" panose="020B0604020202020204" pitchFamily="34" charset="0"/>
              <a:defRPr sz="1600">
                <a:solidFill>
                  <a:schemeClr val="tx1"/>
                </a:solidFill>
                <a:latin typeface="Calibri" panose="020F0502020204030204" pitchFamily="34" charset="0"/>
              </a:defRPr>
            </a:lvl1pPr>
            <a:lvl2pPr marL="742950" indent="-28575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2pPr>
            <a:lvl3pPr marL="11430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3pPr>
            <a:lvl4pPr marL="16002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4pPr>
            <a:lvl5pPr marL="20574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9pPr>
          </a:lstStyle>
          <a:p>
            <a:pPr fontAlgn="base">
              <a:lnSpc>
                <a:spcPct val="100000"/>
              </a:lnSpc>
              <a:spcBef>
                <a:spcPct val="0"/>
              </a:spcBef>
              <a:spcAft>
                <a:spcPct val="0"/>
              </a:spcAft>
              <a:buClrTx/>
              <a:buSzTx/>
              <a:buFontTx/>
              <a:buNone/>
            </a:pPr>
            <a:fld id="{82C362E8-5DF3-4C99-84C7-BB4B8FE10A00}" type="slidenum">
              <a:rPr lang="en-US" altLang="en-US" sz="1200" smtClean="0">
                <a:latin typeface="Raleway" pitchFamily="2" charset="0"/>
              </a:rPr>
              <a:pPr fontAlgn="base">
                <a:lnSpc>
                  <a:spcPct val="100000"/>
                </a:lnSpc>
                <a:spcBef>
                  <a:spcPct val="0"/>
                </a:spcBef>
                <a:spcAft>
                  <a:spcPct val="0"/>
                </a:spcAft>
                <a:buClrTx/>
                <a:buSzTx/>
                <a:buFontTx/>
                <a:buNone/>
              </a:pPr>
              <a:t>68</a:t>
            </a:fld>
            <a:endParaRPr lang="en-US" altLang="en-US" sz="1200">
              <a:latin typeface="Raleway" pitchFamily="2" charset="0"/>
            </a:endParaRPr>
          </a:p>
        </p:txBody>
      </p:sp>
      <p:sp>
        <p:nvSpPr>
          <p:cNvPr id="106502" name="Footer Placeholder 5">
            <a:extLst>
              <a:ext uri="{FF2B5EF4-FFF2-40B4-BE49-F238E27FC236}">
                <a16:creationId xmlns:a16="http://schemas.microsoft.com/office/drawing/2014/main" id="{D6C2AFBF-41C4-293C-CACC-CA2BA647584D}"/>
              </a:ext>
            </a:extLst>
          </p:cNvPr>
          <p:cNvSpPr>
            <a:spLocks noGrp="1" noChangeArrowheads="1"/>
          </p:cNvSpPr>
          <p:nvPr>
            <p:ph type="ftr" sz="quarter" idx="1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0" compatLnSpc="1">
            <a:prstTxWarp prst="textNoShape">
              <a:avLst/>
            </a:prstTxWarp>
          </a:bodyPr>
          <a:lstStyle>
            <a:lvl1pPr>
              <a:lnSpc>
                <a:spcPct val="90000"/>
              </a:lnSpc>
              <a:spcBef>
                <a:spcPts val="1000"/>
              </a:spcBef>
              <a:buClr>
                <a:schemeClr val="accent2"/>
              </a:buClr>
              <a:buSzPct val="75000"/>
              <a:buFont typeface="Arial" panose="020B0604020202020204" pitchFamily="34" charset="0"/>
              <a:defRPr sz="1600">
                <a:solidFill>
                  <a:schemeClr val="tx1"/>
                </a:solidFill>
                <a:latin typeface="Calibri" panose="020F0502020204030204" pitchFamily="34" charset="0"/>
              </a:defRPr>
            </a:lvl1pPr>
            <a:lvl2pPr marL="742950" indent="-28575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2pPr>
            <a:lvl3pPr marL="11430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3pPr>
            <a:lvl4pPr marL="16002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4pPr>
            <a:lvl5pPr marL="20574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9pPr>
          </a:lstStyle>
          <a:p>
            <a:pPr fontAlgn="base">
              <a:lnSpc>
                <a:spcPct val="100000"/>
              </a:lnSpc>
              <a:spcBef>
                <a:spcPct val="0"/>
              </a:spcBef>
              <a:spcAft>
                <a:spcPct val="0"/>
              </a:spcAft>
              <a:buClrTx/>
              <a:buSzTx/>
              <a:buFontTx/>
              <a:buNone/>
            </a:pPr>
            <a:r>
              <a:rPr lang="en-US" altLang="en-US" sz="1200">
                <a:latin typeface="Raleway" pitchFamily="2" charset="0"/>
              </a:rPr>
              <a:t>Module 4</a:t>
            </a:r>
          </a:p>
        </p:txBody>
      </p:sp>
    </p:spTree>
    <p:custDataLst>
      <p:tags r:id="rId1"/>
    </p:custData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A917FA6-0655-7364-FD28-F638A495CCC3}"/>
              </a:ext>
            </a:extLst>
          </p:cNvPr>
          <p:cNvSpPr>
            <a:spLocks noGrp="1"/>
          </p:cNvSpPr>
          <p:nvPr>
            <p:ph type="title"/>
          </p:nvPr>
        </p:nvSpPr>
        <p:spPr>
          <a:xfrm>
            <a:off x="461963" y="322263"/>
            <a:ext cx="11274425" cy="865187"/>
          </a:xfrm>
        </p:spPr>
        <p:txBody>
          <a:bodyPr rtlCol="0">
            <a:normAutofit/>
          </a:bodyPr>
          <a:lstStyle/>
          <a:p>
            <a:pPr eaLnBrk="1" fontAlgn="auto" hangingPunct="1">
              <a:spcAft>
                <a:spcPts val="0"/>
              </a:spcAft>
              <a:defRPr/>
            </a:pPr>
            <a:r>
              <a:rPr lang="en-CA"/>
              <a:t>Scenario Stage 3:</a:t>
            </a:r>
            <a:br>
              <a:rPr lang="en-CA"/>
            </a:br>
            <a:r>
              <a:rPr lang="en-CA" sz="2000"/>
              <a:t>Evacuation Occurs</a:t>
            </a:r>
            <a:endParaRPr lang="en-CA"/>
          </a:p>
        </p:txBody>
      </p:sp>
      <p:sp>
        <p:nvSpPr>
          <p:cNvPr id="107523" name="Content Placeholder 3">
            <a:extLst>
              <a:ext uri="{FF2B5EF4-FFF2-40B4-BE49-F238E27FC236}">
                <a16:creationId xmlns:a16="http://schemas.microsoft.com/office/drawing/2014/main" id="{EA6926A0-179F-AE75-E3B6-867A3DEB5E8A}"/>
              </a:ext>
            </a:extLst>
          </p:cNvPr>
          <p:cNvSpPr>
            <a:spLocks noGrp="1" noChangeArrowheads="1"/>
          </p:cNvSpPr>
          <p:nvPr>
            <p:ph idx="1"/>
          </p:nvPr>
        </p:nvSpPr>
        <p:spPr>
          <a:xfrm>
            <a:off x="463550" y="1443038"/>
            <a:ext cx="5522913" cy="4935537"/>
          </a:xfrm>
        </p:spPr>
        <p:txBody>
          <a:bodyPr/>
          <a:lstStyle/>
          <a:p>
            <a:pPr eaLnBrk="1" hangingPunct="1">
              <a:lnSpc>
                <a:spcPct val="100000"/>
              </a:lnSpc>
              <a:spcBef>
                <a:spcPct val="0"/>
              </a:spcBef>
              <a:spcAft>
                <a:spcPts val="600"/>
              </a:spcAft>
            </a:pPr>
            <a:r>
              <a:rPr lang="en-CA" altLang="en-US" dirty="0">
                <a:latin typeface="Raleway" pitchFamily="2" charset="0"/>
              </a:rPr>
              <a:t>The Operations Section Chief decides to evacuate all civilians within 250 metres of the facility because of the danger of the fire spreading and the possibility of toxic fumes. </a:t>
            </a:r>
          </a:p>
          <a:p>
            <a:pPr eaLnBrk="1" hangingPunct="1">
              <a:lnSpc>
                <a:spcPct val="100000"/>
              </a:lnSpc>
              <a:spcBef>
                <a:spcPct val="0"/>
              </a:spcBef>
              <a:spcAft>
                <a:spcPts val="600"/>
              </a:spcAft>
            </a:pPr>
            <a:r>
              <a:rPr lang="en-CA" altLang="en-US" dirty="0">
                <a:latin typeface="Raleway" pitchFamily="2" charset="0"/>
              </a:rPr>
              <a:t>He reassigns the task to three units of police and public works officials within a South </a:t>
            </a:r>
            <a:r>
              <a:rPr lang="en-CA" altLang="en-US" b="1" dirty="0">
                <a:latin typeface="Raleway" pitchFamily="2" charset="0"/>
              </a:rPr>
              <a:t>Division</a:t>
            </a:r>
            <a:r>
              <a:rPr lang="en-CA" altLang="en-US" dirty="0">
                <a:latin typeface="Raleway" pitchFamily="2" charset="0"/>
              </a:rPr>
              <a:t> to handle all operations with their area. They work separately from the officers in the Law Enforcement Group who are supervising road closures and crowd control. </a:t>
            </a:r>
          </a:p>
          <a:p>
            <a:pPr eaLnBrk="1" hangingPunct="1">
              <a:lnSpc>
                <a:spcPct val="100000"/>
              </a:lnSpc>
              <a:spcBef>
                <a:spcPct val="0"/>
              </a:spcBef>
              <a:spcAft>
                <a:spcPts val="600"/>
              </a:spcAft>
            </a:pPr>
            <a:r>
              <a:rPr lang="en-CA" altLang="en-US" dirty="0">
                <a:latin typeface="Raleway" pitchFamily="2" charset="0"/>
              </a:rPr>
              <a:t>The Operations Section Chief also requests the Logistics Section to provide more personnel and equipment to increase the firefighting effort and to relieve exhausted crews.</a:t>
            </a:r>
          </a:p>
        </p:txBody>
      </p:sp>
      <p:sp>
        <p:nvSpPr>
          <p:cNvPr id="7" name="Content Placeholder 3">
            <a:extLst>
              <a:ext uri="{FF2B5EF4-FFF2-40B4-BE49-F238E27FC236}">
                <a16:creationId xmlns:a16="http://schemas.microsoft.com/office/drawing/2014/main" id="{BBC11CC8-2496-C0F4-7564-B02DEC19F966}"/>
              </a:ext>
            </a:extLst>
          </p:cNvPr>
          <p:cNvSpPr txBox="1">
            <a:spLocks/>
          </p:cNvSpPr>
          <p:nvPr/>
        </p:nvSpPr>
        <p:spPr>
          <a:xfrm>
            <a:off x="6719888" y="1514475"/>
            <a:ext cx="4727575" cy="1420813"/>
          </a:xfrm>
          <a:prstGeom prst="rect">
            <a:avLst/>
          </a:prstGeom>
          <a:solidFill>
            <a:schemeClr val="accent2">
              <a:lumMod val="20000"/>
              <a:lumOff val="80000"/>
            </a:schemeClr>
          </a:solidFill>
          <a:ln>
            <a:noFill/>
          </a:ln>
          <a:effectLst>
            <a:outerShdw blurRad="50800" dist="38100" dir="2700000" algn="tl" rotWithShape="0">
              <a:prstClr val="black">
                <a:alpha val="40000"/>
              </a:prstClr>
            </a:outerShdw>
          </a:effectLst>
        </p:spPr>
        <p:style>
          <a:lnRef idx="1">
            <a:schemeClr val="accent2"/>
          </a:lnRef>
          <a:fillRef idx="2">
            <a:schemeClr val="accent2"/>
          </a:fillRef>
          <a:effectRef idx="1">
            <a:schemeClr val="accent2"/>
          </a:effectRef>
          <a:fontRef idx="minor">
            <a:schemeClr val="dk1"/>
          </a:fontRef>
        </p:style>
        <p:txBody>
          <a:bodyPr>
            <a:normAutofit/>
          </a:bodyPr>
          <a:lstStyle>
            <a:lvl1pPr marL="0" indent="0" algn="l" defTabSz="914400" rtl="0" eaLnBrk="1" latinLnBrk="0" hangingPunct="1">
              <a:lnSpc>
                <a:spcPct val="90000"/>
              </a:lnSpc>
              <a:spcBef>
                <a:spcPts val="1000"/>
              </a:spcBef>
              <a:buClr>
                <a:schemeClr val="accent2"/>
              </a:buClr>
              <a:buSzPct val="75000"/>
              <a:buFont typeface="Arial" panose="020B0604020202020204" pitchFamily="34" charset="0"/>
              <a:buNone/>
              <a:defRPr sz="1800" kern="1200">
                <a:solidFill>
                  <a:schemeClr val="dk1"/>
                </a:solidFill>
                <a:latin typeface="Raleway" panose="00000500000000000000" pitchFamily="50" charset="0"/>
                <a:ea typeface="+mn-ea"/>
                <a:cs typeface="+mn-cs"/>
              </a:defRPr>
            </a:lvl1pPr>
            <a:lvl2pPr marL="685800" indent="-228600" algn="l" defTabSz="914400" rtl="0" eaLnBrk="1" latinLnBrk="0" hangingPunct="1">
              <a:lnSpc>
                <a:spcPct val="90000"/>
              </a:lnSpc>
              <a:spcBef>
                <a:spcPts val="500"/>
              </a:spcBef>
              <a:buClr>
                <a:schemeClr val="accent2"/>
              </a:buClr>
              <a:buSzPct val="75000"/>
              <a:buFont typeface="Arial" panose="020B0604020202020204" pitchFamily="34" charset="0"/>
              <a:buChar char="•"/>
              <a:defRPr sz="1800" kern="1200">
                <a:solidFill>
                  <a:schemeClr val="dk1"/>
                </a:solidFill>
                <a:latin typeface="Raleway" panose="00000500000000000000" pitchFamily="50" charset="0"/>
                <a:ea typeface="+mn-ea"/>
                <a:cs typeface="+mn-cs"/>
              </a:defRPr>
            </a:lvl2pPr>
            <a:lvl3pPr marL="1143000" indent="-228600" algn="l" defTabSz="914400" rtl="0" eaLnBrk="1" latinLnBrk="0" hangingPunct="1">
              <a:lnSpc>
                <a:spcPct val="90000"/>
              </a:lnSpc>
              <a:spcBef>
                <a:spcPts val="500"/>
              </a:spcBef>
              <a:buClr>
                <a:schemeClr val="accent2"/>
              </a:buClr>
              <a:buSzPct val="75000"/>
              <a:buFont typeface="Arial" panose="020B0604020202020204" pitchFamily="34" charset="0"/>
              <a:buChar char="•"/>
              <a:defRPr sz="1800" kern="1200">
                <a:solidFill>
                  <a:schemeClr val="dk1"/>
                </a:solidFill>
                <a:latin typeface="Raleway" panose="00000500000000000000" pitchFamily="50" charset="0"/>
                <a:ea typeface="+mn-ea"/>
                <a:cs typeface="+mn-cs"/>
              </a:defRPr>
            </a:lvl3pPr>
            <a:lvl4pPr marL="1600200" indent="-228600" algn="l" defTabSz="914400" rtl="0" eaLnBrk="1" latinLnBrk="0" hangingPunct="1">
              <a:lnSpc>
                <a:spcPct val="90000"/>
              </a:lnSpc>
              <a:spcBef>
                <a:spcPts val="500"/>
              </a:spcBef>
              <a:buClr>
                <a:schemeClr val="accent2"/>
              </a:buClr>
              <a:buSzPct val="75000"/>
              <a:buFont typeface="Arial" panose="020B0604020202020204" pitchFamily="34" charset="0"/>
              <a:buChar char="•"/>
              <a:defRPr sz="1800" kern="1200">
                <a:solidFill>
                  <a:schemeClr val="dk1"/>
                </a:solidFill>
                <a:latin typeface="Raleway" panose="00000500000000000000" pitchFamily="50" charset="0"/>
                <a:ea typeface="+mn-ea"/>
                <a:cs typeface="+mn-cs"/>
              </a:defRPr>
            </a:lvl4pPr>
            <a:lvl5pPr marL="2057400" indent="-228600" algn="l" defTabSz="914400" rtl="0" eaLnBrk="1" latinLnBrk="0" hangingPunct="1">
              <a:lnSpc>
                <a:spcPct val="90000"/>
              </a:lnSpc>
              <a:spcBef>
                <a:spcPts val="500"/>
              </a:spcBef>
              <a:buClr>
                <a:schemeClr val="accent2"/>
              </a:buClr>
              <a:buSzPct val="75000"/>
              <a:buFont typeface="Arial" panose="020B0604020202020204" pitchFamily="34" charset="0"/>
              <a:buChar char="•"/>
              <a:defRPr sz="1800" kern="1200">
                <a:solidFill>
                  <a:schemeClr val="dk1"/>
                </a:solidFill>
                <a:latin typeface="Raleway" panose="00000500000000000000" pitchFamily="50"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9pPr>
          </a:lstStyle>
          <a:p>
            <a:pPr fontAlgn="auto">
              <a:lnSpc>
                <a:spcPct val="115000"/>
              </a:lnSpc>
              <a:spcBef>
                <a:spcPts val="0"/>
              </a:spcBef>
              <a:spcAft>
                <a:spcPts val="1000"/>
              </a:spcAft>
              <a:defRPr/>
            </a:pPr>
            <a:r>
              <a:rPr lang="en-US" b="1">
                <a:latin typeface="Raleway" pitchFamily="2" charset="0"/>
                <a:ea typeface="Arial" panose="020B0604020202020204" pitchFamily="34" charset="0"/>
              </a:rPr>
              <a:t>Division:</a:t>
            </a:r>
            <a:endParaRPr lang="en-US">
              <a:latin typeface="Raleway" pitchFamily="2" charset="0"/>
              <a:ea typeface="Arial" panose="020B0604020202020204" pitchFamily="34" charset="0"/>
            </a:endParaRPr>
          </a:p>
          <a:p>
            <a:pPr fontAlgn="auto">
              <a:lnSpc>
                <a:spcPct val="100000"/>
              </a:lnSpc>
              <a:spcBef>
                <a:spcPts val="0"/>
              </a:spcBef>
              <a:spcAft>
                <a:spcPts val="0"/>
              </a:spcAft>
              <a:defRPr/>
            </a:pPr>
            <a:r>
              <a:rPr lang="en-US">
                <a:latin typeface="Raleway" pitchFamily="2" charset="0"/>
                <a:ea typeface="Arial" panose="020B0604020202020204" pitchFamily="34" charset="0"/>
              </a:rPr>
              <a:t>An organizational component assigned to a specific </a:t>
            </a:r>
            <a:r>
              <a:rPr lang="en-US" b="1">
                <a:latin typeface="Raleway" pitchFamily="2" charset="0"/>
                <a:ea typeface="Arial" panose="020B0604020202020204" pitchFamily="34" charset="0"/>
              </a:rPr>
              <a:t>geographical area</a:t>
            </a:r>
            <a:r>
              <a:rPr lang="en-US">
                <a:latin typeface="Raleway" pitchFamily="2" charset="0"/>
                <a:ea typeface="Arial" panose="020B0604020202020204" pitchFamily="34" charset="0"/>
              </a:rPr>
              <a:t>, led by a Supervisor.</a:t>
            </a:r>
          </a:p>
        </p:txBody>
      </p:sp>
      <p:pic>
        <p:nvPicPr>
          <p:cNvPr id="8" name="Picture 7" descr="Fire engine parked inside a fire station">
            <a:extLst>
              <a:ext uri="{FF2B5EF4-FFF2-40B4-BE49-F238E27FC236}">
                <a16:creationId xmlns:a16="http://schemas.microsoft.com/office/drawing/2014/main" id="{954346DE-A3C7-1087-F707-5B2214E799DA}"/>
              </a:ext>
            </a:extLst>
          </p:cNvPr>
          <p:cNvPicPr>
            <a:picLocks noChangeAspect="1"/>
          </p:cNvPicPr>
          <p:nvPr/>
        </p:nvPicPr>
        <p:blipFill>
          <a:blip r:embed="rId4"/>
          <a:stretch>
            <a:fillRect/>
          </a:stretch>
        </p:blipFill>
        <p:spPr>
          <a:xfrm>
            <a:off x="6978650" y="3143250"/>
            <a:ext cx="4017963" cy="2679700"/>
          </a:xfrm>
          <a:prstGeom prst="rect">
            <a:avLst/>
          </a:prstGeom>
          <a:ln>
            <a:noFill/>
          </a:ln>
          <a:effectLst>
            <a:outerShdw blurRad="292100" dist="139700" dir="2700000" algn="tl" rotWithShape="0">
              <a:srgbClr val="333333">
                <a:alpha val="65000"/>
              </a:srgbClr>
            </a:outerShdw>
          </a:effectLst>
        </p:spPr>
      </p:pic>
      <p:sp>
        <p:nvSpPr>
          <p:cNvPr id="107526" name="Slide Number Placeholder 4">
            <a:extLst>
              <a:ext uri="{FF2B5EF4-FFF2-40B4-BE49-F238E27FC236}">
                <a16:creationId xmlns:a16="http://schemas.microsoft.com/office/drawing/2014/main" id="{348C6D57-D8E5-F698-6BA7-87DDFC628CBD}"/>
              </a:ext>
            </a:extLst>
          </p:cNvPr>
          <p:cNvSpPr>
            <a:spLocks noGrp="1" noChangeArrowheads="1"/>
          </p:cNvSpPr>
          <p:nvPr>
            <p:ph type="sldNum" sz="quarter" idx="14"/>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lnSpc>
                <a:spcPct val="90000"/>
              </a:lnSpc>
              <a:spcBef>
                <a:spcPts val="1000"/>
              </a:spcBef>
              <a:buClr>
                <a:schemeClr val="accent2"/>
              </a:buClr>
              <a:buSzPct val="75000"/>
              <a:buFont typeface="Arial" panose="020B0604020202020204" pitchFamily="34" charset="0"/>
              <a:defRPr sz="1600">
                <a:solidFill>
                  <a:schemeClr val="tx1"/>
                </a:solidFill>
                <a:latin typeface="Calibri" panose="020F0502020204030204" pitchFamily="34" charset="0"/>
              </a:defRPr>
            </a:lvl1pPr>
            <a:lvl2pPr marL="742950" indent="-28575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2pPr>
            <a:lvl3pPr marL="11430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3pPr>
            <a:lvl4pPr marL="16002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4pPr>
            <a:lvl5pPr marL="20574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9pPr>
          </a:lstStyle>
          <a:p>
            <a:pPr fontAlgn="base">
              <a:lnSpc>
                <a:spcPct val="100000"/>
              </a:lnSpc>
              <a:spcBef>
                <a:spcPct val="0"/>
              </a:spcBef>
              <a:spcAft>
                <a:spcPct val="0"/>
              </a:spcAft>
              <a:buClrTx/>
              <a:buSzTx/>
              <a:buFontTx/>
              <a:buNone/>
            </a:pPr>
            <a:fld id="{9A6BC833-9CCC-463A-8D62-E9D074EFD4D2}" type="slidenum">
              <a:rPr lang="en-US" altLang="en-US" sz="1200" smtClean="0">
                <a:latin typeface="Raleway" pitchFamily="2" charset="0"/>
              </a:rPr>
              <a:pPr fontAlgn="base">
                <a:lnSpc>
                  <a:spcPct val="100000"/>
                </a:lnSpc>
                <a:spcBef>
                  <a:spcPct val="0"/>
                </a:spcBef>
                <a:spcAft>
                  <a:spcPct val="0"/>
                </a:spcAft>
                <a:buClrTx/>
                <a:buSzTx/>
                <a:buFontTx/>
                <a:buNone/>
              </a:pPr>
              <a:t>69</a:t>
            </a:fld>
            <a:endParaRPr lang="en-US" altLang="en-US" sz="1200">
              <a:latin typeface="Raleway" pitchFamily="2" charset="0"/>
            </a:endParaRPr>
          </a:p>
        </p:txBody>
      </p:sp>
      <p:sp>
        <p:nvSpPr>
          <p:cNvPr id="107527" name="Footer Placeholder 5">
            <a:extLst>
              <a:ext uri="{FF2B5EF4-FFF2-40B4-BE49-F238E27FC236}">
                <a16:creationId xmlns:a16="http://schemas.microsoft.com/office/drawing/2014/main" id="{0DD4FCD4-775D-770F-EEC0-60FE2880CEDE}"/>
              </a:ext>
            </a:extLst>
          </p:cNvPr>
          <p:cNvSpPr>
            <a:spLocks noGrp="1" noChangeArrowheads="1"/>
          </p:cNvSpPr>
          <p:nvPr>
            <p:ph type="ftr" sz="quarter" idx="1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0" compatLnSpc="1">
            <a:prstTxWarp prst="textNoShape">
              <a:avLst/>
            </a:prstTxWarp>
          </a:bodyPr>
          <a:lstStyle>
            <a:lvl1pPr>
              <a:lnSpc>
                <a:spcPct val="90000"/>
              </a:lnSpc>
              <a:spcBef>
                <a:spcPts val="1000"/>
              </a:spcBef>
              <a:buClr>
                <a:schemeClr val="accent2"/>
              </a:buClr>
              <a:buSzPct val="75000"/>
              <a:buFont typeface="Arial" panose="020B0604020202020204" pitchFamily="34" charset="0"/>
              <a:defRPr sz="1600">
                <a:solidFill>
                  <a:schemeClr val="tx1"/>
                </a:solidFill>
                <a:latin typeface="Calibri" panose="020F0502020204030204" pitchFamily="34" charset="0"/>
              </a:defRPr>
            </a:lvl1pPr>
            <a:lvl2pPr marL="742950" indent="-28575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2pPr>
            <a:lvl3pPr marL="11430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3pPr>
            <a:lvl4pPr marL="16002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4pPr>
            <a:lvl5pPr marL="20574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9pPr>
          </a:lstStyle>
          <a:p>
            <a:pPr fontAlgn="base">
              <a:lnSpc>
                <a:spcPct val="100000"/>
              </a:lnSpc>
              <a:spcBef>
                <a:spcPct val="0"/>
              </a:spcBef>
              <a:spcAft>
                <a:spcPct val="0"/>
              </a:spcAft>
              <a:buClrTx/>
              <a:buSzTx/>
              <a:buFontTx/>
              <a:buNone/>
            </a:pPr>
            <a:r>
              <a:rPr lang="en-US" altLang="en-US" sz="1200">
                <a:latin typeface="Raleway" pitchFamily="2" charset="0"/>
              </a:rPr>
              <a:t>Module 4</a:t>
            </a:r>
          </a:p>
        </p:txBody>
      </p:sp>
    </p:spTree>
    <p:custDataLst>
      <p:tags r:id="rId1"/>
    </p:custData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D8DDD32C-6B8C-D4DE-99F6-9CF4B51D2A50}"/>
              </a:ext>
            </a:extLst>
          </p:cNvPr>
          <p:cNvSpPr>
            <a:spLocks noGrp="1"/>
          </p:cNvSpPr>
          <p:nvPr>
            <p:ph type="title"/>
          </p:nvPr>
        </p:nvSpPr>
        <p:spPr>
          <a:xfrm>
            <a:off x="463550" y="365125"/>
            <a:ext cx="10975975" cy="865188"/>
          </a:xfrm>
        </p:spPr>
        <p:txBody>
          <a:bodyPr rtlCol="0">
            <a:normAutofit fontScale="90000"/>
          </a:bodyPr>
          <a:lstStyle/>
          <a:p>
            <a:pPr eaLnBrk="1" fontAlgn="auto" hangingPunct="1">
              <a:spcAft>
                <a:spcPts val="0"/>
              </a:spcAft>
              <a:defRPr/>
            </a:pPr>
            <a:r>
              <a:rPr lang="en-CA" sz="3600"/>
              <a:t>What is Ontario’s Incident Management System (IMS)?</a:t>
            </a:r>
          </a:p>
        </p:txBody>
      </p:sp>
      <p:sp>
        <p:nvSpPr>
          <p:cNvPr id="11" name="Text Placeholder 10">
            <a:extLst>
              <a:ext uri="{FF2B5EF4-FFF2-40B4-BE49-F238E27FC236}">
                <a16:creationId xmlns:a16="http://schemas.microsoft.com/office/drawing/2014/main" id="{24A8B090-88CE-97BF-632E-0105D2731C4A}"/>
              </a:ext>
            </a:extLst>
          </p:cNvPr>
          <p:cNvSpPr>
            <a:spLocks noGrp="1"/>
          </p:cNvSpPr>
          <p:nvPr>
            <p:ph type="body" idx="13"/>
          </p:nvPr>
        </p:nvSpPr>
        <p:spPr>
          <a:xfrm>
            <a:off x="461963" y="1425575"/>
            <a:ext cx="6621462" cy="4713288"/>
          </a:xfrm>
        </p:spPr>
        <p:txBody>
          <a:bodyPr rtlCol="0" anchor="t"/>
          <a:lstStyle/>
          <a:p>
            <a:pPr eaLnBrk="1" fontAlgn="auto" hangingPunct="1">
              <a:lnSpc>
                <a:spcPct val="100000"/>
              </a:lnSpc>
              <a:spcBef>
                <a:spcPts val="0"/>
              </a:spcBef>
              <a:spcAft>
                <a:spcPts val="0"/>
              </a:spcAft>
              <a:defRPr/>
            </a:pPr>
            <a:r>
              <a:rPr lang="en-CA" sz="2000" dirty="0">
                <a:solidFill>
                  <a:srgbClr val="0D0D0D"/>
                </a:solidFill>
                <a:latin typeface="Raleway" pitchFamily="2" charset="0"/>
              </a:rPr>
              <a:t>The Ontario Incident Management System (IMS) is a </a:t>
            </a:r>
            <a:r>
              <a:rPr lang="en-CA" sz="2000" b="1" dirty="0">
                <a:solidFill>
                  <a:srgbClr val="0D0D0D"/>
                </a:solidFill>
                <a:latin typeface="Raleway" pitchFamily="2" charset="0"/>
              </a:rPr>
              <a:t>response system designed to handle incidents of any size</a:t>
            </a:r>
            <a:r>
              <a:rPr lang="en-CA" sz="2000" dirty="0">
                <a:solidFill>
                  <a:srgbClr val="0D0D0D"/>
                </a:solidFill>
                <a:latin typeface="Raleway" pitchFamily="2" charset="0"/>
              </a:rPr>
              <a:t> by providing a </a:t>
            </a:r>
            <a:r>
              <a:rPr lang="en-CA" sz="2000" b="1" dirty="0">
                <a:solidFill>
                  <a:srgbClr val="0D0D0D"/>
                </a:solidFill>
                <a:latin typeface="Raleway" pitchFamily="2" charset="0"/>
              </a:rPr>
              <a:t>standardized</a:t>
            </a:r>
            <a:r>
              <a:rPr lang="en-CA" sz="2000" dirty="0">
                <a:solidFill>
                  <a:srgbClr val="0D0D0D"/>
                </a:solidFill>
                <a:latin typeface="Raleway" pitchFamily="2" charset="0"/>
              </a:rPr>
              <a:t> way for communities and organizations to work together during emergencies. </a:t>
            </a:r>
          </a:p>
          <a:p>
            <a:pPr eaLnBrk="1" fontAlgn="auto" hangingPunct="1">
              <a:lnSpc>
                <a:spcPct val="100000"/>
              </a:lnSpc>
              <a:spcBef>
                <a:spcPts val="0"/>
              </a:spcBef>
              <a:spcAft>
                <a:spcPts val="0"/>
              </a:spcAft>
              <a:defRPr/>
            </a:pPr>
            <a:endParaRPr lang="en-CA" sz="2000" dirty="0">
              <a:solidFill>
                <a:srgbClr val="0D0D0D"/>
              </a:solidFill>
              <a:latin typeface="Raleway" pitchFamily="2" charset="0"/>
            </a:endParaRPr>
          </a:p>
          <a:p>
            <a:pPr eaLnBrk="1" fontAlgn="auto" hangingPunct="1">
              <a:spcAft>
                <a:spcPts val="0"/>
              </a:spcAft>
              <a:defRPr/>
            </a:pPr>
            <a:r>
              <a:rPr lang="en-CA" sz="2000" dirty="0">
                <a:solidFill>
                  <a:srgbClr val="0D0D0D"/>
                </a:solidFill>
                <a:latin typeface="Raleway" pitchFamily="2" charset="0"/>
              </a:rPr>
              <a:t>IMS provides guidance on all aspects of coordinating an incident response, including: </a:t>
            </a:r>
          </a:p>
          <a:p>
            <a:pPr marL="285750" indent="-285750" eaLnBrk="1" fontAlgn="auto" hangingPunct="1">
              <a:spcAft>
                <a:spcPts val="0"/>
              </a:spcAft>
              <a:buFont typeface="Arial" panose="020B0604020202020204" pitchFamily="34" charset="0"/>
              <a:buChar char="•"/>
              <a:defRPr/>
            </a:pPr>
            <a:r>
              <a:rPr lang="en-CA" sz="2000" dirty="0">
                <a:solidFill>
                  <a:srgbClr val="0D0D0D"/>
                </a:solidFill>
                <a:latin typeface="Raleway" pitchFamily="2" charset="0"/>
              </a:rPr>
              <a:t>Support to the site </a:t>
            </a:r>
          </a:p>
          <a:p>
            <a:pPr marL="285750" indent="-285750" eaLnBrk="1" fontAlgn="auto" hangingPunct="1">
              <a:spcAft>
                <a:spcPts val="0"/>
              </a:spcAft>
              <a:buFont typeface="Arial" panose="020B0604020202020204" pitchFamily="34" charset="0"/>
              <a:buChar char="•"/>
              <a:defRPr/>
            </a:pPr>
            <a:r>
              <a:rPr lang="en-CA" sz="2000" dirty="0">
                <a:solidFill>
                  <a:srgbClr val="0D0D0D"/>
                </a:solidFill>
                <a:latin typeface="Raleway" pitchFamily="2" charset="0"/>
              </a:rPr>
              <a:t>Coordination of incident response efforts </a:t>
            </a:r>
          </a:p>
          <a:p>
            <a:pPr marL="285750" indent="-285750" eaLnBrk="1" fontAlgn="auto" hangingPunct="1">
              <a:spcAft>
                <a:spcPts val="0"/>
              </a:spcAft>
              <a:buFont typeface="Arial" panose="020B0604020202020204" pitchFamily="34" charset="0"/>
              <a:buChar char="•"/>
              <a:defRPr/>
            </a:pPr>
            <a:r>
              <a:rPr lang="en-CA" sz="2000" dirty="0">
                <a:solidFill>
                  <a:srgbClr val="0D0D0D"/>
                </a:solidFill>
                <a:latin typeface="Raleway" pitchFamily="2" charset="0"/>
              </a:rPr>
              <a:t>Command of incident response efforts </a:t>
            </a:r>
          </a:p>
          <a:p>
            <a:pPr marL="285750" indent="-285750" eaLnBrk="1" fontAlgn="auto" hangingPunct="1">
              <a:spcAft>
                <a:spcPts val="0"/>
              </a:spcAft>
              <a:buFont typeface="Arial" panose="020B0604020202020204" pitchFamily="34" charset="0"/>
              <a:buChar char="•"/>
              <a:defRPr/>
            </a:pPr>
            <a:r>
              <a:rPr lang="en-CA" sz="2000" dirty="0">
                <a:solidFill>
                  <a:srgbClr val="0D0D0D"/>
                </a:solidFill>
                <a:latin typeface="Raleway" pitchFamily="2" charset="0"/>
              </a:rPr>
              <a:t>Communication throughout an incident</a:t>
            </a:r>
          </a:p>
        </p:txBody>
      </p:sp>
      <p:pic>
        <p:nvPicPr>
          <p:cNvPr id="12" name="Picture 11" descr="A group of firefighters in bunker gear standing near the police tape.&#10;">
            <a:extLst>
              <a:ext uri="{FF2B5EF4-FFF2-40B4-BE49-F238E27FC236}">
                <a16:creationId xmlns:a16="http://schemas.microsoft.com/office/drawing/2014/main" id="{6E5E3A05-F3AC-5F88-0B42-00E9969B359F}"/>
              </a:ext>
            </a:extLst>
          </p:cNvPr>
          <p:cNvPicPr>
            <a:picLocks noChangeAspect="1"/>
          </p:cNvPicPr>
          <p:nvPr/>
        </p:nvPicPr>
        <p:blipFill rotWithShape="1">
          <a:blip r:embed="rId4"/>
          <a:srcRect l="6417" r="14334"/>
          <a:stretch/>
        </p:blipFill>
        <p:spPr>
          <a:xfrm>
            <a:off x="7608888" y="1460500"/>
            <a:ext cx="4354512" cy="4379913"/>
          </a:xfrm>
          <a:prstGeom prst="rect">
            <a:avLst/>
          </a:prstGeom>
          <a:ln>
            <a:noFill/>
          </a:ln>
          <a:effectLst>
            <a:outerShdw blurRad="292100" dist="139700" dir="2700000" algn="tl" rotWithShape="0">
              <a:srgbClr val="333333">
                <a:alpha val="65000"/>
              </a:srgbClr>
            </a:outerShdw>
          </a:effectLst>
        </p:spPr>
      </p:pic>
      <p:sp>
        <p:nvSpPr>
          <p:cNvPr id="21509" name="Slide Number Placeholder 6">
            <a:extLst>
              <a:ext uri="{FF2B5EF4-FFF2-40B4-BE49-F238E27FC236}">
                <a16:creationId xmlns:a16="http://schemas.microsoft.com/office/drawing/2014/main" id="{54DB638C-A3B8-6A74-8084-1B49C7A3221F}"/>
              </a:ext>
            </a:extLst>
          </p:cNvPr>
          <p:cNvSpPr>
            <a:spLocks noGrp="1" noChangeArrowheads="1"/>
          </p:cNvSpPr>
          <p:nvPr>
            <p:ph type="sldNum" sz="quarter" idx="14"/>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lnSpc>
                <a:spcPct val="90000"/>
              </a:lnSpc>
              <a:spcBef>
                <a:spcPts val="1000"/>
              </a:spcBef>
              <a:buClr>
                <a:schemeClr val="accent2"/>
              </a:buClr>
              <a:buSzPct val="75000"/>
              <a:buFont typeface="Arial" panose="020B0604020202020204" pitchFamily="34" charset="0"/>
              <a:defRPr sz="1600">
                <a:solidFill>
                  <a:schemeClr val="tx1"/>
                </a:solidFill>
                <a:latin typeface="Calibri" panose="020F0502020204030204" pitchFamily="34" charset="0"/>
              </a:defRPr>
            </a:lvl1pPr>
            <a:lvl2pPr marL="742950" indent="-28575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2pPr>
            <a:lvl3pPr marL="11430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3pPr>
            <a:lvl4pPr marL="16002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4pPr>
            <a:lvl5pPr marL="20574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9pPr>
          </a:lstStyle>
          <a:p>
            <a:pPr fontAlgn="base">
              <a:lnSpc>
                <a:spcPct val="100000"/>
              </a:lnSpc>
              <a:spcBef>
                <a:spcPct val="0"/>
              </a:spcBef>
              <a:spcAft>
                <a:spcPct val="0"/>
              </a:spcAft>
              <a:buClrTx/>
              <a:buSzTx/>
              <a:buFontTx/>
              <a:buNone/>
            </a:pPr>
            <a:fld id="{42918C30-2640-498C-B6FC-B7267D9C6CC4}" type="slidenum">
              <a:rPr lang="en-US" altLang="en-US" sz="1200" smtClean="0">
                <a:latin typeface="Raleway" pitchFamily="2" charset="0"/>
              </a:rPr>
              <a:pPr fontAlgn="base">
                <a:lnSpc>
                  <a:spcPct val="100000"/>
                </a:lnSpc>
                <a:spcBef>
                  <a:spcPct val="0"/>
                </a:spcBef>
                <a:spcAft>
                  <a:spcPct val="0"/>
                </a:spcAft>
                <a:buClrTx/>
                <a:buSzTx/>
                <a:buFontTx/>
                <a:buNone/>
              </a:pPr>
              <a:t>7</a:t>
            </a:fld>
            <a:endParaRPr lang="en-US" altLang="en-US" sz="1200">
              <a:latin typeface="Raleway" pitchFamily="2" charset="0"/>
            </a:endParaRPr>
          </a:p>
        </p:txBody>
      </p:sp>
      <p:sp>
        <p:nvSpPr>
          <p:cNvPr id="21510" name="Footer Placeholder 7">
            <a:extLst>
              <a:ext uri="{FF2B5EF4-FFF2-40B4-BE49-F238E27FC236}">
                <a16:creationId xmlns:a16="http://schemas.microsoft.com/office/drawing/2014/main" id="{2582D1E8-1141-CFF2-801B-ED2CAA0BAFAB}"/>
              </a:ext>
            </a:extLst>
          </p:cNvPr>
          <p:cNvSpPr>
            <a:spLocks noGrp="1" noChangeArrowheads="1"/>
          </p:cNvSpPr>
          <p:nvPr>
            <p:ph type="ftr" sz="quarter" idx="1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0" compatLnSpc="1">
            <a:prstTxWarp prst="textNoShape">
              <a:avLst/>
            </a:prstTxWarp>
          </a:bodyPr>
          <a:lstStyle>
            <a:lvl1pPr>
              <a:lnSpc>
                <a:spcPct val="90000"/>
              </a:lnSpc>
              <a:spcBef>
                <a:spcPts val="1000"/>
              </a:spcBef>
              <a:buClr>
                <a:schemeClr val="accent2"/>
              </a:buClr>
              <a:buSzPct val="75000"/>
              <a:buFont typeface="Arial" panose="020B0604020202020204" pitchFamily="34" charset="0"/>
              <a:defRPr sz="1600">
                <a:solidFill>
                  <a:schemeClr val="tx1"/>
                </a:solidFill>
                <a:latin typeface="Calibri" panose="020F0502020204030204" pitchFamily="34" charset="0"/>
              </a:defRPr>
            </a:lvl1pPr>
            <a:lvl2pPr marL="742950" indent="-28575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2pPr>
            <a:lvl3pPr marL="11430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3pPr>
            <a:lvl4pPr marL="16002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4pPr>
            <a:lvl5pPr marL="20574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9pPr>
          </a:lstStyle>
          <a:p>
            <a:pPr fontAlgn="base">
              <a:lnSpc>
                <a:spcPct val="100000"/>
              </a:lnSpc>
              <a:spcBef>
                <a:spcPct val="0"/>
              </a:spcBef>
              <a:spcAft>
                <a:spcPct val="0"/>
              </a:spcAft>
              <a:buClrTx/>
              <a:buSzTx/>
              <a:buFontTx/>
              <a:buNone/>
            </a:pPr>
            <a:r>
              <a:rPr lang="en-US" altLang="en-US" sz="1200">
                <a:latin typeface="Raleway" pitchFamily="2" charset="0"/>
              </a:rPr>
              <a:t>Module 1</a:t>
            </a:r>
          </a:p>
        </p:txBody>
      </p:sp>
    </p:spTree>
    <p:custDataLst>
      <p:tags r:id="rId1"/>
    </p:custData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C684A5-1FC8-D318-D0B3-CDB540E95113}"/>
              </a:ext>
            </a:extLst>
          </p:cNvPr>
          <p:cNvSpPr>
            <a:spLocks noGrp="1"/>
          </p:cNvSpPr>
          <p:nvPr>
            <p:ph type="title"/>
          </p:nvPr>
        </p:nvSpPr>
        <p:spPr>
          <a:xfrm>
            <a:off x="461963" y="322263"/>
            <a:ext cx="11274425" cy="865187"/>
          </a:xfrm>
        </p:spPr>
        <p:txBody>
          <a:bodyPr rtlCol="0">
            <a:normAutofit/>
          </a:bodyPr>
          <a:lstStyle/>
          <a:p>
            <a:pPr eaLnBrk="1" fontAlgn="auto" hangingPunct="1">
              <a:spcAft>
                <a:spcPts val="0"/>
              </a:spcAft>
              <a:defRPr/>
            </a:pPr>
            <a:r>
              <a:rPr lang="en-CA"/>
              <a:t>Scenario Stage 3:</a:t>
            </a:r>
            <a:br>
              <a:rPr lang="en-CA"/>
            </a:br>
            <a:r>
              <a:rPr lang="en-CA" sz="2000"/>
              <a:t>Emergency is declared</a:t>
            </a:r>
            <a:endParaRPr lang="en-CA"/>
          </a:p>
        </p:txBody>
      </p:sp>
      <p:sp>
        <p:nvSpPr>
          <p:cNvPr id="109571" name="Content Placeholder 3">
            <a:extLst>
              <a:ext uri="{FF2B5EF4-FFF2-40B4-BE49-F238E27FC236}">
                <a16:creationId xmlns:a16="http://schemas.microsoft.com/office/drawing/2014/main" id="{1FBF102C-AF03-9B95-EE88-14D47A47FD61}"/>
              </a:ext>
            </a:extLst>
          </p:cNvPr>
          <p:cNvSpPr>
            <a:spLocks noGrp="1" noChangeArrowheads="1"/>
          </p:cNvSpPr>
          <p:nvPr>
            <p:ph idx="1"/>
          </p:nvPr>
        </p:nvSpPr>
        <p:spPr>
          <a:xfrm>
            <a:off x="463550" y="1443038"/>
            <a:ext cx="6383338" cy="4935537"/>
          </a:xfrm>
        </p:spPr>
        <p:txBody>
          <a:bodyPr/>
          <a:lstStyle/>
          <a:p>
            <a:pPr eaLnBrk="1" hangingPunct="1">
              <a:lnSpc>
                <a:spcPct val="100000"/>
              </a:lnSpc>
              <a:spcBef>
                <a:spcPct val="0"/>
              </a:spcBef>
              <a:spcAft>
                <a:spcPts val="600"/>
              </a:spcAft>
            </a:pPr>
            <a:r>
              <a:rPr lang="en-CA" altLang="en-US" dirty="0">
                <a:latin typeface="Raleway" pitchFamily="2" charset="0"/>
                <a:cs typeface="Arial" panose="020B0604020202020204" pitchFamily="34" charset="0"/>
              </a:rPr>
              <a:t>After being briefed by the Operations Section Chief and by the Safety Officer, Command updates the ECG at the EOC and alerts them to the possibility that various hazardous materials may be stored in buildings close to the fire.</a:t>
            </a:r>
          </a:p>
          <a:p>
            <a:pPr eaLnBrk="1" hangingPunct="1">
              <a:lnSpc>
                <a:spcPct val="100000"/>
              </a:lnSpc>
              <a:spcBef>
                <a:spcPct val="0"/>
              </a:spcBef>
              <a:spcAft>
                <a:spcPts val="600"/>
              </a:spcAft>
            </a:pPr>
            <a:r>
              <a:rPr lang="en-CA" altLang="en-US" dirty="0">
                <a:latin typeface="Raleway" pitchFamily="2" charset="0"/>
                <a:cs typeface="Arial" panose="020B0604020202020204" pitchFamily="34" charset="0"/>
              </a:rPr>
              <a:t>The Unified Command soon realizes that many more outside resources will be required to deal with the expanded incident and the new threat to the town. The Head of Council decides to declare an emergency and directs the ECG to do everything possible to support Command in obtaining the required resources.</a:t>
            </a:r>
          </a:p>
        </p:txBody>
      </p:sp>
      <p:pic>
        <p:nvPicPr>
          <p:cNvPr id="6" name="Picture 5" descr="Policy and other incident responders in a meeting while a police car is parked on the foreground.">
            <a:extLst>
              <a:ext uri="{FF2B5EF4-FFF2-40B4-BE49-F238E27FC236}">
                <a16:creationId xmlns:a16="http://schemas.microsoft.com/office/drawing/2014/main" id="{3F144701-4FFA-75CE-E958-3E3B11480A70}"/>
              </a:ext>
            </a:extLst>
          </p:cNvPr>
          <p:cNvPicPr>
            <a:picLocks noChangeAspect="1"/>
          </p:cNvPicPr>
          <p:nvPr/>
        </p:nvPicPr>
        <p:blipFill>
          <a:blip r:embed="rId3"/>
          <a:stretch>
            <a:fillRect/>
          </a:stretch>
        </p:blipFill>
        <p:spPr>
          <a:xfrm>
            <a:off x="7562850" y="1616075"/>
            <a:ext cx="3911600" cy="2606675"/>
          </a:xfrm>
          <a:prstGeom prst="rect">
            <a:avLst/>
          </a:prstGeom>
          <a:ln>
            <a:noFill/>
          </a:ln>
          <a:effectLst>
            <a:outerShdw blurRad="292100" dist="139700" dir="2700000" algn="tl" rotWithShape="0">
              <a:srgbClr val="333333">
                <a:alpha val="65000"/>
              </a:srgbClr>
            </a:outerShdw>
          </a:effectLst>
        </p:spPr>
      </p:pic>
      <p:sp>
        <p:nvSpPr>
          <p:cNvPr id="109573" name="Slide Number Placeholder 4">
            <a:extLst>
              <a:ext uri="{FF2B5EF4-FFF2-40B4-BE49-F238E27FC236}">
                <a16:creationId xmlns:a16="http://schemas.microsoft.com/office/drawing/2014/main" id="{2C1D625E-BA65-B342-3BFC-87293A1B9CF6}"/>
              </a:ext>
            </a:extLst>
          </p:cNvPr>
          <p:cNvSpPr>
            <a:spLocks noGrp="1" noChangeArrowheads="1"/>
          </p:cNvSpPr>
          <p:nvPr>
            <p:ph type="sldNum" sz="quarter" idx="14"/>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lnSpc>
                <a:spcPct val="90000"/>
              </a:lnSpc>
              <a:spcBef>
                <a:spcPts val="1000"/>
              </a:spcBef>
              <a:buClr>
                <a:schemeClr val="accent2"/>
              </a:buClr>
              <a:buSzPct val="75000"/>
              <a:buFont typeface="Arial" panose="020B0604020202020204" pitchFamily="34" charset="0"/>
              <a:defRPr sz="1600">
                <a:solidFill>
                  <a:schemeClr val="tx1"/>
                </a:solidFill>
                <a:latin typeface="Calibri" panose="020F0502020204030204" pitchFamily="34" charset="0"/>
              </a:defRPr>
            </a:lvl1pPr>
            <a:lvl2pPr marL="742950" indent="-28575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2pPr>
            <a:lvl3pPr marL="11430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3pPr>
            <a:lvl4pPr marL="16002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4pPr>
            <a:lvl5pPr marL="20574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9pPr>
          </a:lstStyle>
          <a:p>
            <a:pPr fontAlgn="base">
              <a:lnSpc>
                <a:spcPct val="100000"/>
              </a:lnSpc>
              <a:spcBef>
                <a:spcPct val="0"/>
              </a:spcBef>
              <a:spcAft>
                <a:spcPct val="0"/>
              </a:spcAft>
              <a:buClrTx/>
              <a:buSzTx/>
              <a:buFontTx/>
              <a:buNone/>
            </a:pPr>
            <a:fld id="{0A8EC29E-CEF3-4563-A893-B3B3E6E98A27}" type="slidenum">
              <a:rPr lang="en-US" altLang="en-US" sz="1200" smtClean="0">
                <a:latin typeface="Raleway" pitchFamily="2" charset="0"/>
              </a:rPr>
              <a:pPr fontAlgn="base">
                <a:lnSpc>
                  <a:spcPct val="100000"/>
                </a:lnSpc>
                <a:spcBef>
                  <a:spcPct val="0"/>
                </a:spcBef>
                <a:spcAft>
                  <a:spcPct val="0"/>
                </a:spcAft>
                <a:buClrTx/>
                <a:buSzTx/>
                <a:buFontTx/>
                <a:buNone/>
              </a:pPr>
              <a:t>70</a:t>
            </a:fld>
            <a:endParaRPr lang="en-US" altLang="en-US" sz="1200">
              <a:latin typeface="Raleway" pitchFamily="2" charset="0"/>
            </a:endParaRPr>
          </a:p>
        </p:txBody>
      </p:sp>
      <p:sp>
        <p:nvSpPr>
          <p:cNvPr id="109574" name="Footer Placeholder 5">
            <a:extLst>
              <a:ext uri="{FF2B5EF4-FFF2-40B4-BE49-F238E27FC236}">
                <a16:creationId xmlns:a16="http://schemas.microsoft.com/office/drawing/2014/main" id="{A97ED727-B1DC-42BA-B8DB-EBD2A5F4D022}"/>
              </a:ext>
            </a:extLst>
          </p:cNvPr>
          <p:cNvSpPr>
            <a:spLocks noGrp="1" noChangeArrowheads="1"/>
          </p:cNvSpPr>
          <p:nvPr>
            <p:ph type="ftr" sz="quarter" idx="1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0" compatLnSpc="1">
            <a:prstTxWarp prst="textNoShape">
              <a:avLst/>
            </a:prstTxWarp>
          </a:bodyPr>
          <a:lstStyle>
            <a:lvl1pPr>
              <a:lnSpc>
                <a:spcPct val="90000"/>
              </a:lnSpc>
              <a:spcBef>
                <a:spcPts val="1000"/>
              </a:spcBef>
              <a:buClr>
                <a:schemeClr val="accent2"/>
              </a:buClr>
              <a:buSzPct val="75000"/>
              <a:buFont typeface="Arial" panose="020B0604020202020204" pitchFamily="34" charset="0"/>
              <a:defRPr sz="1600">
                <a:solidFill>
                  <a:schemeClr val="tx1"/>
                </a:solidFill>
                <a:latin typeface="Calibri" panose="020F0502020204030204" pitchFamily="34" charset="0"/>
              </a:defRPr>
            </a:lvl1pPr>
            <a:lvl2pPr marL="742950" indent="-28575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2pPr>
            <a:lvl3pPr marL="11430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3pPr>
            <a:lvl4pPr marL="16002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4pPr>
            <a:lvl5pPr marL="20574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9pPr>
          </a:lstStyle>
          <a:p>
            <a:pPr fontAlgn="base">
              <a:lnSpc>
                <a:spcPct val="100000"/>
              </a:lnSpc>
              <a:spcBef>
                <a:spcPct val="0"/>
              </a:spcBef>
              <a:spcAft>
                <a:spcPct val="0"/>
              </a:spcAft>
              <a:buClrTx/>
              <a:buSzTx/>
              <a:buFontTx/>
              <a:buNone/>
            </a:pPr>
            <a:r>
              <a:rPr lang="en-US" altLang="en-US" sz="1200">
                <a:latin typeface="Raleway" pitchFamily="2" charset="0"/>
              </a:rPr>
              <a:t>Module 4</a:t>
            </a:r>
          </a:p>
        </p:txBody>
      </p:sp>
    </p:spTree>
    <p:custDataLst>
      <p:tags r:id="rId1"/>
    </p:custData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E6A8DC-28C5-AA97-3280-AC39CD088FE9}"/>
              </a:ext>
            </a:extLst>
          </p:cNvPr>
          <p:cNvSpPr>
            <a:spLocks noGrp="1"/>
          </p:cNvSpPr>
          <p:nvPr>
            <p:ph type="title"/>
          </p:nvPr>
        </p:nvSpPr>
        <p:spPr>
          <a:xfrm>
            <a:off x="461963" y="333375"/>
            <a:ext cx="11274425" cy="865188"/>
          </a:xfrm>
        </p:spPr>
        <p:txBody>
          <a:bodyPr rtlCol="0">
            <a:normAutofit/>
          </a:bodyPr>
          <a:lstStyle/>
          <a:p>
            <a:pPr eaLnBrk="1" fontAlgn="auto" hangingPunct="1">
              <a:spcAft>
                <a:spcPts val="0"/>
              </a:spcAft>
              <a:defRPr/>
            </a:pPr>
            <a:r>
              <a:rPr lang="en-CA"/>
              <a:t>Scenario Stage 3:</a:t>
            </a:r>
            <a:br>
              <a:rPr lang="en-CA"/>
            </a:br>
            <a:r>
              <a:rPr lang="en-CA" sz="2000"/>
              <a:t>Further Provincial Support</a:t>
            </a:r>
          </a:p>
        </p:txBody>
      </p:sp>
      <p:sp>
        <p:nvSpPr>
          <p:cNvPr id="110595" name="Content Placeholder 3">
            <a:extLst>
              <a:ext uri="{FF2B5EF4-FFF2-40B4-BE49-F238E27FC236}">
                <a16:creationId xmlns:a16="http://schemas.microsoft.com/office/drawing/2014/main" id="{F413C23E-BF6D-AFA2-0751-D2EF7AE3C5DB}"/>
              </a:ext>
            </a:extLst>
          </p:cNvPr>
          <p:cNvSpPr>
            <a:spLocks noGrp="1" noChangeArrowheads="1"/>
          </p:cNvSpPr>
          <p:nvPr>
            <p:ph idx="1"/>
          </p:nvPr>
        </p:nvSpPr>
        <p:spPr>
          <a:xfrm>
            <a:off x="463550" y="1443038"/>
            <a:ext cx="6242050" cy="5300662"/>
          </a:xfrm>
        </p:spPr>
        <p:txBody>
          <a:bodyPr/>
          <a:lstStyle/>
          <a:p>
            <a:pPr eaLnBrk="1" hangingPunct="1">
              <a:lnSpc>
                <a:spcPct val="115000"/>
              </a:lnSpc>
              <a:spcBef>
                <a:spcPct val="0"/>
              </a:spcBef>
              <a:spcAft>
                <a:spcPts val="1000"/>
              </a:spcAft>
            </a:pPr>
            <a:r>
              <a:rPr lang="en-CA" altLang="en-US">
                <a:latin typeface="Raleway" pitchFamily="2" charset="0"/>
                <a:cs typeface="Arial" panose="020B0604020202020204" pitchFamily="34" charset="0"/>
              </a:rPr>
              <a:t>The PEOC Duty Officer notifies the Ministry Emergency Management Coordinators (MEMC) of both the Ministry of Health and Ministry of the Environment, Conservation, and Parks on the developing situation. Each is a member of their respective </a:t>
            </a:r>
            <a:r>
              <a:rPr lang="en-CA" altLang="en-US" b="1">
                <a:latin typeface="Raleway" pitchFamily="2" charset="0"/>
                <a:cs typeface="Arial" panose="020B0604020202020204" pitchFamily="34" charset="0"/>
              </a:rPr>
              <a:t>Ministry Action Groups </a:t>
            </a:r>
            <a:r>
              <a:rPr lang="en-CA" altLang="en-US">
                <a:latin typeface="Raleway" pitchFamily="2" charset="0"/>
                <a:cs typeface="Arial" panose="020B0604020202020204" pitchFamily="34" charset="0"/>
              </a:rPr>
              <a:t>(MAG). They will be able to provide appropriate resources, such as specially trained personnel or equipment and specialized knowledge, to support Unified Command through the municipal EOC. </a:t>
            </a:r>
          </a:p>
          <a:p>
            <a:pPr eaLnBrk="1" hangingPunct="1">
              <a:lnSpc>
                <a:spcPct val="115000"/>
              </a:lnSpc>
              <a:spcBef>
                <a:spcPct val="0"/>
              </a:spcBef>
              <a:spcAft>
                <a:spcPts val="1000"/>
              </a:spcAft>
            </a:pPr>
            <a:endParaRPr lang="en-CA" altLang="en-US">
              <a:latin typeface="Raleway" pitchFamily="2" charset="0"/>
              <a:cs typeface="Arial" panose="020B0604020202020204" pitchFamily="34" charset="0"/>
            </a:endParaRPr>
          </a:p>
        </p:txBody>
      </p:sp>
      <p:sp>
        <p:nvSpPr>
          <p:cNvPr id="7" name="Content Placeholder 3">
            <a:extLst>
              <a:ext uri="{FF2B5EF4-FFF2-40B4-BE49-F238E27FC236}">
                <a16:creationId xmlns:a16="http://schemas.microsoft.com/office/drawing/2014/main" id="{46FD3DCD-9C77-568D-3617-588541C81704}"/>
              </a:ext>
            </a:extLst>
          </p:cNvPr>
          <p:cNvSpPr txBox="1">
            <a:spLocks/>
          </p:cNvSpPr>
          <p:nvPr/>
        </p:nvSpPr>
        <p:spPr>
          <a:xfrm>
            <a:off x="6991350" y="1443038"/>
            <a:ext cx="4849813" cy="3090862"/>
          </a:xfrm>
          <a:prstGeom prst="rect">
            <a:avLst/>
          </a:prstGeom>
          <a:solidFill>
            <a:schemeClr val="accent2">
              <a:lumMod val="20000"/>
              <a:lumOff val="80000"/>
            </a:schemeClr>
          </a:solidFill>
          <a:ln>
            <a:noFill/>
          </a:ln>
          <a:effectLst>
            <a:outerShdw blurRad="50800" dist="38100" dir="2700000" algn="tl" rotWithShape="0">
              <a:prstClr val="black">
                <a:alpha val="40000"/>
              </a:prstClr>
            </a:outerShdw>
          </a:effectLst>
        </p:spPr>
        <p:style>
          <a:lnRef idx="1">
            <a:schemeClr val="accent2"/>
          </a:lnRef>
          <a:fillRef idx="2">
            <a:schemeClr val="accent2"/>
          </a:fillRef>
          <a:effectRef idx="1">
            <a:schemeClr val="accent2"/>
          </a:effectRef>
          <a:fontRef idx="minor">
            <a:schemeClr val="dk1"/>
          </a:fontRef>
        </p:style>
        <p:txBody>
          <a:bodyPr>
            <a:normAutofit/>
          </a:bodyPr>
          <a:lstStyle>
            <a:lvl1pPr marL="0" indent="0" algn="l" defTabSz="914400" rtl="0" eaLnBrk="1" latinLnBrk="0" hangingPunct="1">
              <a:lnSpc>
                <a:spcPct val="90000"/>
              </a:lnSpc>
              <a:spcBef>
                <a:spcPts val="1000"/>
              </a:spcBef>
              <a:buClr>
                <a:schemeClr val="accent2"/>
              </a:buClr>
              <a:buSzPct val="75000"/>
              <a:buFont typeface="Arial" panose="020B0604020202020204" pitchFamily="34" charset="0"/>
              <a:buNone/>
              <a:defRPr sz="1800" kern="1200">
                <a:solidFill>
                  <a:schemeClr val="dk1"/>
                </a:solidFill>
                <a:latin typeface="Raleway" panose="00000500000000000000" pitchFamily="50" charset="0"/>
                <a:ea typeface="+mn-ea"/>
                <a:cs typeface="+mn-cs"/>
              </a:defRPr>
            </a:lvl1pPr>
            <a:lvl2pPr marL="685800" indent="-228600" algn="l" defTabSz="914400" rtl="0" eaLnBrk="1" latinLnBrk="0" hangingPunct="1">
              <a:lnSpc>
                <a:spcPct val="90000"/>
              </a:lnSpc>
              <a:spcBef>
                <a:spcPts val="500"/>
              </a:spcBef>
              <a:buClr>
                <a:schemeClr val="accent2"/>
              </a:buClr>
              <a:buSzPct val="75000"/>
              <a:buFont typeface="Arial" panose="020B0604020202020204" pitchFamily="34" charset="0"/>
              <a:buChar char="•"/>
              <a:defRPr sz="1800" kern="1200">
                <a:solidFill>
                  <a:schemeClr val="dk1"/>
                </a:solidFill>
                <a:latin typeface="Raleway" panose="00000500000000000000" pitchFamily="50" charset="0"/>
                <a:ea typeface="+mn-ea"/>
                <a:cs typeface="+mn-cs"/>
              </a:defRPr>
            </a:lvl2pPr>
            <a:lvl3pPr marL="1143000" indent="-228600" algn="l" defTabSz="914400" rtl="0" eaLnBrk="1" latinLnBrk="0" hangingPunct="1">
              <a:lnSpc>
                <a:spcPct val="90000"/>
              </a:lnSpc>
              <a:spcBef>
                <a:spcPts val="500"/>
              </a:spcBef>
              <a:buClr>
                <a:schemeClr val="accent2"/>
              </a:buClr>
              <a:buSzPct val="75000"/>
              <a:buFont typeface="Arial" panose="020B0604020202020204" pitchFamily="34" charset="0"/>
              <a:buChar char="•"/>
              <a:defRPr sz="1800" kern="1200">
                <a:solidFill>
                  <a:schemeClr val="dk1"/>
                </a:solidFill>
                <a:latin typeface="Raleway" panose="00000500000000000000" pitchFamily="50" charset="0"/>
                <a:ea typeface="+mn-ea"/>
                <a:cs typeface="+mn-cs"/>
              </a:defRPr>
            </a:lvl3pPr>
            <a:lvl4pPr marL="1600200" indent="-228600" algn="l" defTabSz="914400" rtl="0" eaLnBrk="1" latinLnBrk="0" hangingPunct="1">
              <a:lnSpc>
                <a:spcPct val="90000"/>
              </a:lnSpc>
              <a:spcBef>
                <a:spcPts val="500"/>
              </a:spcBef>
              <a:buClr>
                <a:schemeClr val="accent2"/>
              </a:buClr>
              <a:buSzPct val="75000"/>
              <a:buFont typeface="Arial" panose="020B0604020202020204" pitchFamily="34" charset="0"/>
              <a:buChar char="•"/>
              <a:defRPr sz="1800" kern="1200">
                <a:solidFill>
                  <a:schemeClr val="dk1"/>
                </a:solidFill>
                <a:latin typeface="Raleway" panose="00000500000000000000" pitchFamily="50" charset="0"/>
                <a:ea typeface="+mn-ea"/>
                <a:cs typeface="+mn-cs"/>
              </a:defRPr>
            </a:lvl4pPr>
            <a:lvl5pPr marL="2057400" indent="-228600" algn="l" defTabSz="914400" rtl="0" eaLnBrk="1" latinLnBrk="0" hangingPunct="1">
              <a:lnSpc>
                <a:spcPct val="90000"/>
              </a:lnSpc>
              <a:spcBef>
                <a:spcPts val="500"/>
              </a:spcBef>
              <a:buClr>
                <a:schemeClr val="accent2"/>
              </a:buClr>
              <a:buSzPct val="75000"/>
              <a:buFont typeface="Arial" panose="020B0604020202020204" pitchFamily="34" charset="0"/>
              <a:buChar char="•"/>
              <a:defRPr sz="1800" kern="1200">
                <a:solidFill>
                  <a:schemeClr val="dk1"/>
                </a:solidFill>
                <a:latin typeface="Raleway" panose="00000500000000000000" pitchFamily="50"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9pPr>
          </a:lstStyle>
          <a:p>
            <a:pPr fontAlgn="auto">
              <a:lnSpc>
                <a:spcPct val="115000"/>
              </a:lnSpc>
              <a:spcBef>
                <a:spcPts val="0"/>
              </a:spcBef>
              <a:spcAft>
                <a:spcPts val="1000"/>
              </a:spcAft>
              <a:defRPr/>
            </a:pPr>
            <a:r>
              <a:rPr lang="en-US" b="1">
                <a:latin typeface="Raleway" pitchFamily="2" charset="0"/>
                <a:ea typeface="Arial" panose="020B0604020202020204" pitchFamily="34" charset="0"/>
              </a:rPr>
              <a:t>Ministry Action Group (MAG)</a:t>
            </a:r>
            <a:endParaRPr lang="en-US">
              <a:latin typeface="Raleway" pitchFamily="2" charset="0"/>
              <a:ea typeface="Arial" panose="020B0604020202020204" pitchFamily="34" charset="0"/>
            </a:endParaRPr>
          </a:p>
          <a:p>
            <a:pPr fontAlgn="auto">
              <a:lnSpc>
                <a:spcPct val="115000"/>
              </a:lnSpc>
              <a:spcBef>
                <a:spcPts val="0"/>
              </a:spcBef>
              <a:spcAft>
                <a:spcPts val="0"/>
              </a:spcAft>
              <a:defRPr/>
            </a:pPr>
            <a:r>
              <a:rPr lang="en-US">
                <a:latin typeface="Raleway" pitchFamily="2" charset="0"/>
                <a:ea typeface="Arial" panose="020B0604020202020204" pitchFamily="34" charset="0"/>
              </a:rPr>
              <a:t>Each Ontario ministry must have a MAG operating from its EOC to manage the ministry’s incident response. Typically, a MAG supports municipal emergency responses but may assume Coordination and Command in rare cases, such as a province-wide health emergency where the Ministry of Health might take the lead.</a:t>
            </a:r>
          </a:p>
          <a:p>
            <a:pPr fontAlgn="auto">
              <a:lnSpc>
                <a:spcPct val="115000"/>
              </a:lnSpc>
              <a:spcBef>
                <a:spcPts val="0"/>
              </a:spcBef>
              <a:spcAft>
                <a:spcPts val="1000"/>
              </a:spcAft>
              <a:defRPr/>
            </a:pPr>
            <a:endParaRPr lang="en-US">
              <a:latin typeface="Raleway" pitchFamily="2" charset="0"/>
              <a:ea typeface="Arial" panose="020B0604020202020204" pitchFamily="34" charset="0"/>
            </a:endParaRPr>
          </a:p>
        </p:txBody>
      </p:sp>
      <p:sp>
        <p:nvSpPr>
          <p:cNvPr id="110597" name="Slide Number Placeholder 4">
            <a:extLst>
              <a:ext uri="{FF2B5EF4-FFF2-40B4-BE49-F238E27FC236}">
                <a16:creationId xmlns:a16="http://schemas.microsoft.com/office/drawing/2014/main" id="{7ED53E29-5A44-32B5-5FF4-0F66FF44FC43}"/>
              </a:ext>
            </a:extLst>
          </p:cNvPr>
          <p:cNvSpPr>
            <a:spLocks noGrp="1" noChangeArrowheads="1"/>
          </p:cNvSpPr>
          <p:nvPr>
            <p:ph type="sldNum" sz="quarter" idx="14"/>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lnSpc>
                <a:spcPct val="90000"/>
              </a:lnSpc>
              <a:spcBef>
                <a:spcPts val="1000"/>
              </a:spcBef>
              <a:buClr>
                <a:schemeClr val="accent2"/>
              </a:buClr>
              <a:buSzPct val="75000"/>
              <a:buFont typeface="Arial" panose="020B0604020202020204" pitchFamily="34" charset="0"/>
              <a:defRPr sz="1600">
                <a:solidFill>
                  <a:schemeClr val="tx1"/>
                </a:solidFill>
                <a:latin typeface="Calibri" panose="020F0502020204030204" pitchFamily="34" charset="0"/>
              </a:defRPr>
            </a:lvl1pPr>
            <a:lvl2pPr marL="742950" indent="-28575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2pPr>
            <a:lvl3pPr marL="11430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3pPr>
            <a:lvl4pPr marL="16002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4pPr>
            <a:lvl5pPr marL="20574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9pPr>
          </a:lstStyle>
          <a:p>
            <a:pPr fontAlgn="base">
              <a:lnSpc>
                <a:spcPct val="100000"/>
              </a:lnSpc>
              <a:spcBef>
                <a:spcPct val="0"/>
              </a:spcBef>
              <a:spcAft>
                <a:spcPct val="0"/>
              </a:spcAft>
              <a:buClrTx/>
              <a:buSzTx/>
              <a:buFontTx/>
              <a:buNone/>
            </a:pPr>
            <a:fld id="{23101C27-57B2-4DCB-83DF-21D7B42D9EF9}" type="slidenum">
              <a:rPr lang="en-US" altLang="en-US" sz="1200" smtClean="0">
                <a:latin typeface="Raleway" pitchFamily="2" charset="0"/>
              </a:rPr>
              <a:pPr fontAlgn="base">
                <a:lnSpc>
                  <a:spcPct val="100000"/>
                </a:lnSpc>
                <a:spcBef>
                  <a:spcPct val="0"/>
                </a:spcBef>
                <a:spcAft>
                  <a:spcPct val="0"/>
                </a:spcAft>
                <a:buClrTx/>
                <a:buSzTx/>
                <a:buFontTx/>
                <a:buNone/>
              </a:pPr>
              <a:t>71</a:t>
            </a:fld>
            <a:endParaRPr lang="en-US" altLang="en-US" sz="1200">
              <a:latin typeface="Raleway" pitchFamily="2" charset="0"/>
            </a:endParaRPr>
          </a:p>
        </p:txBody>
      </p:sp>
      <p:sp>
        <p:nvSpPr>
          <p:cNvPr id="110598" name="Footer Placeholder 5">
            <a:extLst>
              <a:ext uri="{FF2B5EF4-FFF2-40B4-BE49-F238E27FC236}">
                <a16:creationId xmlns:a16="http://schemas.microsoft.com/office/drawing/2014/main" id="{9013E046-4E3A-3D4F-B7BF-A9284610FAB1}"/>
              </a:ext>
            </a:extLst>
          </p:cNvPr>
          <p:cNvSpPr>
            <a:spLocks noGrp="1" noChangeArrowheads="1"/>
          </p:cNvSpPr>
          <p:nvPr>
            <p:ph type="ftr" sz="quarter" idx="1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0" compatLnSpc="1">
            <a:prstTxWarp prst="textNoShape">
              <a:avLst/>
            </a:prstTxWarp>
          </a:bodyPr>
          <a:lstStyle>
            <a:lvl1pPr>
              <a:lnSpc>
                <a:spcPct val="90000"/>
              </a:lnSpc>
              <a:spcBef>
                <a:spcPts val="1000"/>
              </a:spcBef>
              <a:buClr>
                <a:schemeClr val="accent2"/>
              </a:buClr>
              <a:buSzPct val="75000"/>
              <a:buFont typeface="Arial" panose="020B0604020202020204" pitchFamily="34" charset="0"/>
              <a:defRPr sz="1600">
                <a:solidFill>
                  <a:schemeClr val="tx1"/>
                </a:solidFill>
                <a:latin typeface="Calibri" panose="020F0502020204030204" pitchFamily="34" charset="0"/>
              </a:defRPr>
            </a:lvl1pPr>
            <a:lvl2pPr marL="742950" indent="-28575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2pPr>
            <a:lvl3pPr marL="11430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3pPr>
            <a:lvl4pPr marL="16002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4pPr>
            <a:lvl5pPr marL="20574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9pPr>
          </a:lstStyle>
          <a:p>
            <a:pPr fontAlgn="base">
              <a:lnSpc>
                <a:spcPct val="100000"/>
              </a:lnSpc>
              <a:spcBef>
                <a:spcPct val="0"/>
              </a:spcBef>
              <a:spcAft>
                <a:spcPct val="0"/>
              </a:spcAft>
              <a:buClrTx/>
              <a:buSzTx/>
              <a:buFontTx/>
              <a:buNone/>
            </a:pPr>
            <a:r>
              <a:rPr lang="en-US" altLang="en-US" sz="1200">
                <a:latin typeface="Raleway" pitchFamily="2" charset="0"/>
              </a:rPr>
              <a:t>Module 4</a:t>
            </a:r>
          </a:p>
        </p:txBody>
      </p:sp>
    </p:spTree>
    <p:custDataLst>
      <p:tags r:id="rId1"/>
    </p:custData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1F69ED-DC60-289E-580E-C8160837892A}"/>
              </a:ext>
            </a:extLst>
          </p:cNvPr>
          <p:cNvSpPr>
            <a:spLocks noGrp="1"/>
          </p:cNvSpPr>
          <p:nvPr>
            <p:ph type="title"/>
          </p:nvPr>
        </p:nvSpPr>
        <p:spPr>
          <a:xfrm>
            <a:off x="461963" y="311150"/>
            <a:ext cx="11274425" cy="865188"/>
          </a:xfrm>
        </p:spPr>
        <p:txBody>
          <a:bodyPr rtlCol="0">
            <a:normAutofit/>
          </a:bodyPr>
          <a:lstStyle/>
          <a:p>
            <a:pPr eaLnBrk="1" fontAlgn="auto" hangingPunct="1">
              <a:spcAft>
                <a:spcPts val="0"/>
              </a:spcAft>
              <a:defRPr/>
            </a:pPr>
            <a:r>
              <a:rPr lang="en-CA"/>
              <a:t>Scenario Stage 3:</a:t>
            </a:r>
            <a:br>
              <a:rPr lang="en-CA"/>
            </a:br>
            <a:r>
              <a:rPr lang="en-CA" sz="2200"/>
              <a:t>Information Management</a:t>
            </a:r>
          </a:p>
        </p:txBody>
      </p:sp>
      <p:sp>
        <p:nvSpPr>
          <p:cNvPr id="111619" name="Content Placeholder 3">
            <a:extLst>
              <a:ext uri="{FF2B5EF4-FFF2-40B4-BE49-F238E27FC236}">
                <a16:creationId xmlns:a16="http://schemas.microsoft.com/office/drawing/2014/main" id="{D6B27816-A336-6FF7-147D-2578F0798441}"/>
              </a:ext>
            </a:extLst>
          </p:cNvPr>
          <p:cNvSpPr>
            <a:spLocks noGrp="1" noChangeArrowheads="1"/>
          </p:cNvSpPr>
          <p:nvPr>
            <p:ph idx="1"/>
          </p:nvPr>
        </p:nvSpPr>
        <p:spPr>
          <a:xfrm>
            <a:off x="463550" y="1400175"/>
            <a:ext cx="4051300" cy="2733675"/>
          </a:xfrm>
        </p:spPr>
        <p:txBody>
          <a:bodyPr/>
          <a:lstStyle/>
          <a:p>
            <a:pPr eaLnBrk="1" hangingPunct="1">
              <a:spcBef>
                <a:spcPct val="0"/>
              </a:spcBef>
            </a:pPr>
            <a:r>
              <a:rPr lang="en-CA" altLang="en-US">
                <a:latin typeface="Raleway" pitchFamily="2" charset="0"/>
                <a:cs typeface="Arial" panose="020B0604020202020204" pitchFamily="34" charset="0"/>
              </a:rPr>
              <a:t>At every level of command, accurate, timely and relevant </a:t>
            </a:r>
            <a:r>
              <a:rPr lang="en-CA" altLang="en-US" b="1">
                <a:latin typeface="Raleway" pitchFamily="2" charset="0"/>
                <a:cs typeface="Arial" panose="020B0604020202020204" pitchFamily="34" charset="0"/>
              </a:rPr>
              <a:t>Information Management</a:t>
            </a:r>
            <a:r>
              <a:rPr lang="en-CA" altLang="en-US">
                <a:latin typeface="Raleway" pitchFamily="2" charset="0"/>
                <a:cs typeface="Arial" panose="020B0604020202020204" pitchFamily="34" charset="0"/>
              </a:rPr>
              <a:t> is key to good decision-making and effective execution of the Incident Action Plan.</a:t>
            </a:r>
          </a:p>
        </p:txBody>
      </p:sp>
      <p:sp>
        <p:nvSpPr>
          <p:cNvPr id="7" name="Content Placeholder 3">
            <a:extLst>
              <a:ext uri="{FF2B5EF4-FFF2-40B4-BE49-F238E27FC236}">
                <a16:creationId xmlns:a16="http://schemas.microsoft.com/office/drawing/2014/main" id="{81E41285-90B9-CD9E-BB4F-EEE82E26CE67}"/>
              </a:ext>
            </a:extLst>
          </p:cNvPr>
          <p:cNvSpPr txBox="1">
            <a:spLocks/>
          </p:cNvSpPr>
          <p:nvPr/>
        </p:nvSpPr>
        <p:spPr>
          <a:xfrm>
            <a:off x="4583113" y="1538288"/>
            <a:ext cx="7485062" cy="4500562"/>
          </a:xfrm>
          <a:prstGeom prst="rect">
            <a:avLst/>
          </a:prstGeom>
          <a:solidFill>
            <a:schemeClr val="accent2">
              <a:lumMod val="20000"/>
              <a:lumOff val="80000"/>
            </a:schemeClr>
          </a:solidFill>
          <a:ln>
            <a:noFill/>
          </a:ln>
          <a:effectLst>
            <a:outerShdw blurRad="50800" dist="38100" dir="2700000" algn="tl" rotWithShape="0">
              <a:prstClr val="black">
                <a:alpha val="40000"/>
              </a:prstClr>
            </a:outerShdw>
          </a:effectLst>
        </p:spPr>
        <p:style>
          <a:lnRef idx="1">
            <a:schemeClr val="accent2"/>
          </a:lnRef>
          <a:fillRef idx="2">
            <a:schemeClr val="accent2"/>
          </a:fillRef>
          <a:effectRef idx="1">
            <a:schemeClr val="accent2"/>
          </a:effectRef>
          <a:fontRef idx="minor">
            <a:schemeClr val="dk1"/>
          </a:fontRef>
        </p:style>
        <p:txBody>
          <a:bodyPr/>
          <a:lstStyle>
            <a:lvl1pPr marL="0" indent="0" algn="l" defTabSz="914400" rtl="0" eaLnBrk="1" latinLnBrk="0" hangingPunct="1">
              <a:lnSpc>
                <a:spcPct val="90000"/>
              </a:lnSpc>
              <a:spcBef>
                <a:spcPts val="1000"/>
              </a:spcBef>
              <a:buClr>
                <a:schemeClr val="accent2"/>
              </a:buClr>
              <a:buSzPct val="75000"/>
              <a:buFont typeface="Arial" panose="020B0604020202020204" pitchFamily="34" charset="0"/>
              <a:buNone/>
              <a:defRPr sz="1800" kern="1200">
                <a:solidFill>
                  <a:schemeClr val="dk1"/>
                </a:solidFill>
                <a:latin typeface="Raleway" panose="00000500000000000000" pitchFamily="50" charset="0"/>
                <a:ea typeface="+mn-ea"/>
                <a:cs typeface="+mn-cs"/>
              </a:defRPr>
            </a:lvl1pPr>
            <a:lvl2pPr marL="685800" indent="-228600" algn="l" defTabSz="914400" rtl="0" eaLnBrk="1" latinLnBrk="0" hangingPunct="1">
              <a:lnSpc>
                <a:spcPct val="90000"/>
              </a:lnSpc>
              <a:spcBef>
                <a:spcPts val="500"/>
              </a:spcBef>
              <a:buClr>
                <a:schemeClr val="accent2"/>
              </a:buClr>
              <a:buSzPct val="75000"/>
              <a:buFont typeface="Arial" panose="020B0604020202020204" pitchFamily="34" charset="0"/>
              <a:buChar char="•"/>
              <a:defRPr sz="1800" kern="1200">
                <a:solidFill>
                  <a:schemeClr val="dk1"/>
                </a:solidFill>
                <a:latin typeface="Raleway" panose="00000500000000000000" pitchFamily="50" charset="0"/>
                <a:ea typeface="+mn-ea"/>
                <a:cs typeface="+mn-cs"/>
              </a:defRPr>
            </a:lvl2pPr>
            <a:lvl3pPr marL="1143000" indent="-228600" algn="l" defTabSz="914400" rtl="0" eaLnBrk="1" latinLnBrk="0" hangingPunct="1">
              <a:lnSpc>
                <a:spcPct val="90000"/>
              </a:lnSpc>
              <a:spcBef>
                <a:spcPts val="500"/>
              </a:spcBef>
              <a:buClr>
                <a:schemeClr val="accent2"/>
              </a:buClr>
              <a:buSzPct val="75000"/>
              <a:buFont typeface="Arial" panose="020B0604020202020204" pitchFamily="34" charset="0"/>
              <a:buChar char="•"/>
              <a:defRPr sz="1800" kern="1200">
                <a:solidFill>
                  <a:schemeClr val="dk1"/>
                </a:solidFill>
                <a:latin typeface="Raleway" panose="00000500000000000000" pitchFamily="50" charset="0"/>
                <a:ea typeface="+mn-ea"/>
                <a:cs typeface="+mn-cs"/>
              </a:defRPr>
            </a:lvl3pPr>
            <a:lvl4pPr marL="1600200" indent="-228600" algn="l" defTabSz="914400" rtl="0" eaLnBrk="1" latinLnBrk="0" hangingPunct="1">
              <a:lnSpc>
                <a:spcPct val="90000"/>
              </a:lnSpc>
              <a:spcBef>
                <a:spcPts val="500"/>
              </a:spcBef>
              <a:buClr>
                <a:schemeClr val="accent2"/>
              </a:buClr>
              <a:buSzPct val="75000"/>
              <a:buFont typeface="Arial" panose="020B0604020202020204" pitchFamily="34" charset="0"/>
              <a:buChar char="•"/>
              <a:defRPr sz="1800" kern="1200">
                <a:solidFill>
                  <a:schemeClr val="dk1"/>
                </a:solidFill>
                <a:latin typeface="Raleway" panose="00000500000000000000" pitchFamily="50" charset="0"/>
                <a:ea typeface="+mn-ea"/>
                <a:cs typeface="+mn-cs"/>
              </a:defRPr>
            </a:lvl4pPr>
            <a:lvl5pPr marL="2057400" indent="-228600" algn="l" defTabSz="914400" rtl="0" eaLnBrk="1" latinLnBrk="0" hangingPunct="1">
              <a:lnSpc>
                <a:spcPct val="90000"/>
              </a:lnSpc>
              <a:spcBef>
                <a:spcPts val="500"/>
              </a:spcBef>
              <a:buClr>
                <a:schemeClr val="accent2"/>
              </a:buClr>
              <a:buSzPct val="75000"/>
              <a:buFont typeface="Arial" panose="020B0604020202020204" pitchFamily="34" charset="0"/>
              <a:buChar char="•"/>
              <a:defRPr sz="1800" kern="1200">
                <a:solidFill>
                  <a:schemeClr val="dk1"/>
                </a:solidFill>
                <a:latin typeface="Raleway" panose="00000500000000000000" pitchFamily="50"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9pPr>
          </a:lstStyle>
          <a:p>
            <a:pPr fontAlgn="auto">
              <a:lnSpc>
                <a:spcPct val="100000"/>
              </a:lnSpc>
              <a:spcBef>
                <a:spcPts val="0"/>
              </a:spcBef>
              <a:spcAft>
                <a:spcPts val="0"/>
              </a:spcAft>
              <a:defRPr/>
            </a:pPr>
            <a:r>
              <a:rPr lang="en-US" b="1">
                <a:latin typeface="Raleway" pitchFamily="2" charset="0"/>
                <a:ea typeface="Arial" panose="020B0604020202020204" pitchFamily="34" charset="0"/>
              </a:rPr>
              <a:t>Information Management </a:t>
            </a:r>
            <a:r>
              <a:rPr lang="en-US">
                <a:latin typeface="Raleway" pitchFamily="2" charset="0"/>
                <a:ea typeface="Arial" panose="020B0604020202020204" pitchFamily="34" charset="0"/>
              </a:rPr>
              <a:t>(collecting, confirming, analyzing, and sharing information to responders) is the responsibility of the Planning Section. Information may come from many sources and be about many different aspects of an incident.   </a:t>
            </a:r>
          </a:p>
          <a:p>
            <a:pPr fontAlgn="auto">
              <a:lnSpc>
                <a:spcPct val="100000"/>
              </a:lnSpc>
              <a:spcBef>
                <a:spcPts val="0"/>
              </a:spcBef>
              <a:spcAft>
                <a:spcPts val="0"/>
              </a:spcAft>
              <a:defRPr/>
            </a:pPr>
            <a:endParaRPr lang="en-US">
              <a:solidFill>
                <a:srgbClr val="000000"/>
              </a:solidFill>
              <a:latin typeface="Raleway" pitchFamily="2" charset="0"/>
              <a:ea typeface="Arial" panose="020B0604020202020204" pitchFamily="34" charset="0"/>
            </a:endParaRPr>
          </a:p>
          <a:p>
            <a:pPr fontAlgn="auto">
              <a:lnSpc>
                <a:spcPct val="100000"/>
              </a:lnSpc>
              <a:spcBef>
                <a:spcPts val="0"/>
              </a:spcBef>
              <a:spcAft>
                <a:spcPts val="0"/>
              </a:spcAft>
              <a:defRPr/>
            </a:pPr>
            <a:r>
              <a:rPr lang="en-US">
                <a:solidFill>
                  <a:srgbClr val="000000"/>
                </a:solidFill>
                <a:latin typeface="Raleway" pitchFamily="2" charset="0"/>
                <a:ea typeface="Arial" panose="020B0604020202020204" pitchFamily="34" charset="0"/>
              </a:rPr>
              <a:t>The main purposes of information management within IMS are to: </a:t>
            </a:r>
            <a:endParaRPr lang="en-US">
              <a:latin typeface="Raleway" pitchFamily="2" charset="0"/>
              <a:ea typeface="Arial" panose="020B0604020202020204" pitchFamily="34" charset="0"/>
            </a:endParaRPr>
          </a:p>
          <a:p>
            <a:pPr marL="342900" indent="-342900" fontAlgn="auto">
              <a:lnSpc>
                <a:spcPct val="100000"/>
              </a:lnSpc>
              <a:spcBef>
                <a:spcPts val="0"/>
              </a:spcBef>
              <a:spcAft>
                <a:spcPts val="0"/>
              </a:spcAft>
              <a:buFont typeface="Symbol" panose="05050102010706020507" pitchFamily="18" charset="2"/>
              <a:buChar char=""/>
              <a:defRPr/>
            </a:pPr>
            <a:r>
              <a:rPr lang="en-US">
                <a:solidFill>
                  <a:srgbClr val="000000"/>
                </a:solidFill>
                <a:latin typeface="Raleway" pitchFamily="2" charset="0"/>
                <a:ea typeface="Arial" panose="020B0604020202020204" pitchFamily="34" charset="0"/>
              </a:rPr>
              <a:t>enable incident personnel to share a common operating picture, </a:t>
            </a:r>
            <a:endParaRPr lang="en-US">
              <a:latin typeface="Raleway" pitchFamily="2" charset="0"/>
              <a:ea typeface="Arial" panose="020B0604020202020204" pitchFamily="34" charset="0"/>
            </a:endParaRPr>
          </a:p>
          <a:p>
            <a:pPr marL="342900" indent="-342900" fontAlgn="auto">
              <a:lnSpc>
                <a:spcPct val="100000"/>
              </a:lnSpc>
              <a:spcBef>
                <a:spcPts val="0"/>
              </a:spcBef>
              <a:spcAft>
                <a:spcPts val="0"/>
              </a:spcAft>
              <a:buFont typeface="Symbol" panose="05050102010706020507" pitchFamily="18" charset="2"/>
              <a:buChar char=""/>
              <a:defRPr/>
            </a:pPr>
            <a:r>
              <a:rPr lang="en-US">
                <a:solidFill>
                  <a:srgbClr val="000000"/>
                </a:solidFill>
                <a:latin typeface="Raleway" pitchFamily="2" charset="0"/>
                <a:ea typeface="Arial" panose="020B0604020202020204" pitchFamily="34" charset="0"/>
              </a:rPr>
              <a:t>ensure Command have access to the information necessary for good decision-making. </a:t>
            </a:r>
          </a:p>
          <a:p>
            <a:pPr marL="342900" indent="-342900" fontAlgn="auto">
              <a:lnSpc>
                <a:spcPct val="100000"/>
              </a:lnSpc>
              <a:spcBef>
                <a:spcPts val="0"/>
              </a:spcBef>
              <a:spcAft>
                <a:spcPts val="0"/>
              </a:spcAft>
              <a:buFont typeface="Symbol" panose="05050102010706020507" pitchFamily="18" charset="2"/>
              <a:buChar char=""/>
              <a:defRPr/>
            </a:pPr>
            <a:r>
              <a:rPr lang="en-US">
                <a:solidFill>
                  <a:srgbClr val="000000"/>
                </a:solidFill>
                <a:latin typeface="Raleway" pitchFamily="2" charset="0"/>
                <a:ea typeface="Arial" panose="020B0604020202020204" pitchFamily="34" charset="0"/>
              </a:rPr>
              <a:t>For record keeping purposes.</a:t>
            </a:r>
            <a:endParaRPr lang="en-US">
              <a:latin typeface="Raleway" pitchFamily="2" charset="0"/>
              <a:ea typeface="Arial" panose="020B0604020202020204" pitchFamily="34" charset="0"/>
            </a:endParaRPr>
          </a:p>
          <a:p>
            <a:pPr fontAlgn="auto">
              <a:lnSpc>
                <a:spcPct val="100000"/>
              </a:lnSpc>
              <a:spcBef>
                <a:spcPts val="0"/>
              </a:spcBef>
              <a:spcAft>
                <a:spcPts val="0"/>
              </a:spcAft>
              <a:defRPr/>
            </a:pPr>
            <a:r>
              <a:rPr lang="en-US">
                <a:solidFill>
                  <a:srgbClr val="000000"/>
                </a:solidFill>
                <a:latin typeface="Raleway" pitchFamily="2" charset="0"/>
                <a:ea typeface="Arial" panose="020B0604020202020204" pitchFamily="34" charset="0"/>
              </a:rPr>
              <a:t> </a:t>
            </a:r>
            <a:endParaRPr lang="en-US">
              <a:latin typeface="Raleway" pitchFamily="2" charset="0"/>
              <a:ea typeface="Arial" panose="020B0604020202020204" pitchFamily="34" charset="0"/>
            </a:endParaRPr>
          </a:p>
          <a:p>
            <a:pPr fontAlgn="auto">
              <a:lnSpc>
                <a:spcPct val="100000"/>
              </a:lnSpc>
              <a:spcBef>
                <a:spcPts val="0"/>
              </a:spcBef>
              <a:spcAft>
                <a:spcPts val="0"/>
              </a:spcAft>
              <a:defRPr/>
            </a:pPr>
            <a:r>
              <a:rPr lang="en-CA">
                <a:solidFill>
                  <a:srgbClr val="000000"/>
                </a:solidFill>
                <a:latin typeface="Raleway" pitchFamily="2" charset="0"/>
                <a:ea typeface="Arial" panose="020B0604020202020204" pitchFamily="34" charset="0"/>
              </a:rPr>
              <a:t>A common operating picture among incident personnel provides a shared understanding of the incident's status (past, present, and future), resource availability, and the action plan, including past achievements and current and future goals.</a:t>
            </a:r>
            <a:endParaRPr lang="en-US">
              <a:latin typeface="Raleway" pitchFamily="2" charset="0"/>
              <a:ea typeface="Arial" panose="020B0604020202020204" pitchFamily="34" charset="0"/>
            </a:endParaRPr>
          </a:p>
        </p:txBody>
      </p:sp>
      <p:pic>
        <p:nvPicPr>
          <p:cNvPr id="11" name="Picture 10" descr="An information officer pointing at a computer screen to share information with other incident personnel.">
            <a:extLst>
              <a:ext uri="{FF2B5EF4-FFF2-40B4-BE49-F238E27FC236}">
                <a16:creationId xmlns:a16="http://schemas.microsoft.com/office/drawing/2014/main" id="{E2BCB707-5C63-0597-C624-10E5091D8739}"/>
              </a:ext>
            </a:extLst>
          </p:cNvPr>
          <p:cNvPicPr>
            <a:picLocks noChangeAspect="1"/>
          </p:cNvPicPr>
          <p:nvPr/>
        </p:nvPicPr>
        <p:blipFill rotWithShape="1">
          <a:blip r:embed="rId3"/>
          <a:srcRect l="11913"/>
          <a:stretch/>
        </p:blipFill>
        <p:spPr>
          <a:xfrm>
            <a:off x="393700" y="3173413"/>
            <a:ext cx="3783013" cy="2865437"/>
          </a:xfrm>
          <a:prstGeom prst="rect">
            <a:avLst/>
          </a:prstGeom>
          <a:ln>
            <a:noFill/>
          </a:ln>
          <a:effectLst>
            <a:outerShdw blurRad="292100" dist="139700" dir="2700000" algn="tl" rotWithShape="0">
              <a:srgbClr val="333333">
                <a:alpha val="65000"/>
              </a:srgbClr>
            </a:outerShdw>
          </a:effectLst>
        </p:spPr>
      </p:pic>
      <p:sp>
        <p:nvSpPr>
          <p:cNvPr id="111622" name="Slide Number Placeholder 4">
            <a:extLst>
              <a:ext uri="{FF2B5EF4-FFF2-40B4-BE49-F238E27FC236}">
                <a16:creationId xmlns:a16="http://schemas.microsoft.com/office/drawing/2014/main" id="{EBC26741-EBB6-43A4-ABA4-2898989CFE41}"/>
              </a:ext>
            </a:extLst>
          </p:cNvPr>
          <p:cNvSpPr>
            <a:spLocks noGrp="1" noChangeArrowheads="1"/>
          </p:cNvSpPr>
          <p:nvPr>
            <p:ph type="sldNum" sz="quarter" idx="14"/>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lnSpc>
                <a:spcPct val="90000"/>
              </a:lnSpc>
              <a:spcBef>
                <a:spcPts val="1000"/>
              </a:spcBef>
              <a:buClr>
                <a:schemeClr val="accent2"/>
              </a:buClr>
              <a:buSzPct val="75000"/>
              <a:buFont typeface="Arial" panose="020B0604020202020204" pitchFamily="34" charset="0"/>
              <a:defRPr sz="1600">
                <a:solidFill>
                  <a:schemeClr val="tx1"/>
                </a:solidFill>
                <a:latin typeface="Calibri" panose="020F0502020204030204" pitchFamily="34" charset="0"/>
              </a:defRPr>
            </a:lvl1pPr>
            <a:lvl2pPr marL="742950" indent="-28575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2pPr>
            <a:lvl3pPr marL="11430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3pPr>
            <a:lvl4pPr marL="16002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4pPr>
            <a:lvl5pPr marL="20574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9pPr>
          </a:lstStyle>
          <a:p>
            <a:pPr fontAlgn="base">
              <a:lnSpc>
                <a:spcPct val="100000"/>
              </a:lnSpc>
              <a:spcBef>
                <a:spcPct val="0"/>
              </a:spcBef>
              <a:spcAft>
                <a:spcPct val="0"/>
              </a:spcAft>
              <a:buClrTx/>
              <a:buSzTx/>
              <a:buFontTx/>
              <a:buNone/>
            </a:pPr>
            <a:fld id="{05C54837-BAEE-4BBC-AF04-B8CAA39B40CE}" type="slidenum">
              <a:rPr lang="en-US" altLang="en-US" sz="1200" smtClean="0">
                <a:latin typeface="Raleway" pitchFamily="2" charset="0"/>
              </a:rPr>
              <a:pPr fontAlgn="base">
                <a:lnSpc>
                  <a:spcPct val="100000"/>
                </a:lnSpc>
                <a:spcBef>
                  <a:spcPct val="0"/>
                </a:spcBef>
                <a:spcAft>
                  <a:spcPct val="0"/>
                </a:spcAft>
                <a:buClrTx/>
                <a:buSzTx/>
                <a:buFontTx/>
                <a:buNone/>
              </a:pPr>
              <a:t>72</a:t>
            </a:fld>
            <a:endParaRPr lang="en-US" altLang="en-US" sz="1200">
              <a:latin typeface="Raleway" pitchFamily="2" charset="0"/>
            </a:endParaRPr>
          </a:p>
        </p:txBody>
      </p:sp>
      <p:sp>
        <p:nvSpPr>
          <p:cNvPr id="111623" name="Footer Placeholder 5">
            <a:extLst>
              <a:ext uri="{FF2B5EF4-FFF2-40B4-BE49-F238E27FC236}">
                <a16:creationId xmlns:a16="http://schemas.microsoft.com/office/drawing/2014/main" id="{EC63FC4D-E030-76F5-2789-31A4C88ECB5E}"/>
              </a:ext>
            </a:extLst>
          </p:cNvPr>
          <p:cNvSpPr>
            <a:spLocks noGrp="1" noChangeArrowheads="1"/>
          </p:cNvSpPr>
          <p:nvPr>
            <p:ph type="ftr" sz="quarter" idx="1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0" compatLnSpc="1">
            <a:prstTxWarp prst="textNoShape">
              <a:avLst/>
            </a:prstTxWarp>
          </a:bodyPr>
          <a:lstStyle>
            <a:lvl1pPr>
              <a:lnSpc>
                <a:spcPct val="90000"/>
              </a:lnSpc>
              <a:spcBef>
                <a:spcPts val="1000"/>
              </a:spcBef>
              <a:buClr>
                <a:schemeClr val="accent2"/>
              </a:buClr>
              <a:buSzPct val="75000"/>
              <a:buFont typeface="Arial" panose="020B0604020202020204" pitchFamily="34" charset="0"/>
              <a:defRPr sz="1600">
                <a:solidFill>
                  <a:schemeClr val="tx1"/>
                </a:solidFill>
                <a:latin typeface="Calibri" panose="020F0502020204030204" pitchFamily="34" charset="0"/>
              </a:defRPr>
            </a:lvl1pPr>
            <a:lvl2pPr marL="742950" indent="-28575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2pPr>
            <a:lvl3pPr marL="11430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3pPr>
            <a:lvl4pPr marL="16002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4pPr>
            <a:lvl5pPr marL="20574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9pPr>
          </a:lstStyle>
          <a:p>
            <a:pPr fontAlgn="base">
              <a:lnSpc>
                <a:spcPct val="100000"/>
              </a:lnSpc>
              <a:spcBef>
                <a:spcPct val="0"/>
              </a:spcBef>
              <a:spcAft>
                <a:spcPct val="0"/>
              </a:spcAft>
              <a:buClrTx/>
              <a:buSzTx/>
              <a:buFontTx/>
              <a:buNone/>
            </a:pPr>
            <a:r>
              <a:rPr lang="en-US" altLang="en-US" sz="1200">
                <a:latin typeface="Raleway" pitchFamily="2" charset="0"/>
              </a:rPr>
              <a:t>Module 4</a:t>
            </a:r>
          </a:p>
        </p:txBody>
      </p:sp>
    </p:spTree>
    <p:custDataLst>
      <p:tags r:id="rId1"/>
    </p:custData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792ED6-9197-F487-F072-81A70E4D2B2F}"/>
              </a:ext>
            </a:extLst>
          </p:cNvPr>
          <p:cNvSpPr>
            <a:spLocks noGrp="1"/>
          </p:cNvSpPr>
          <p:nvPr>
            <p:ph type="title"/>
          </p:nvPr>
        </p:nvSpPr>
        <p:spPr>
          <a:xfrm>
            <a:off x="461963" y="311150"/>
            <a:ext cx="11274425" cy="865188"/>
          </a:xfrm>
        </p:spPr>
        <p:txBody>
          <a:bodyPr rtlCol="0">
            <a:normAutofit/>
          </a:bodyPr>
          <a:lstStyle/>
          <a:p>
            <a:pPr eaLnBrk="1" fontAlgn="auto" hangingPunct="1">
              <a:spcAft>
                <a:spcPts val="0"/>
              </a:spcAft>
              <a:defRPr/>
            </a:pPr>
            <a:r>
              <a:rPr lang="en-CA" dirty="0"/>
              <a:t>Scenario Stage 3:</a:t>
            </a:r>
            <a:br>
              <a:rPr lang="en-CA" dirty="0"/>
            </a:br>
            <a:r>
              <a:rPr lang="en-CA" sz="2200" dirty="0"/>
              <a:t>Hazardous Material is Confirmed</a:t>
            </a:r>
          </a:p>
        </p:txBody>
      </p:sp>
      <p:sp>
        <p:nvSpPr>
          <p:cNvPr id="112643" name="Content Placeholder 3">
            <a:extLst>
              <a:ext uri="{FF2B5EF4-FFF2-40B4-BE49-F238E27FC236}">
                <a16:creationId xmlns:a16="http://schemas.microsoft.com/office/drawing/2014/main" id="{3626568A-4C34-E021-F01E-A3EC18E2B992}"/>
              </a:ext>
            </a:extLst>
          </p:cNvPr>
          <p:cNvSpPr>
            <a:spLocks noGrp="1" noChangeArrowheads="1"/>
          </p:cNvSpPr>
          <p:nvPr>
            <p:ph idx="1"/>
          </p:nvPr>
        </p:nvSpPr>
        <p:spPr>
          <a:xfrm>
            <a:off x="534988" y="1444625"/>
            <a:ext cx="11056937" cy="5114925"/>
          </a:xfrm>
        </p:spPr>
        <p:txBody>
          <a:bodyPr/>
          <a:lstStyle/>
          <a:p>
            <a:pPr eaLnBrk="1" hangingPunct="1">
              <a:lnSpc>
                <a:spcPct val="100000"/>
              </a:lnSpc>
              <a:spcBef>
                <a:spcPct val="0"/>
              </a:spcBef>
              <a:spcAft>
                <a:spcPts val="600"/>
              </a:spcAft>
            </a:pPr>
            <a:r>
              <a:rPr lang="en-CA" altLang="en-US" dirty="0">
                <a:latin typeface="Raleway" pitchFamily="2" charset="0"/>
                <a:cs typeface="Arial" panose="020B0604020202020204" pitchFamily="34" charset="0"/>
              </a:rPr>
              <a:t>The manager of the medical supplies company is contacted by the Operations Section Chief and confirms the presence of ethylene oxide on the premises. It is located in a pressure tank at the rear of storage building. This hazardous chemical is used to sterilize medical supplies, but is extremely flammable, highly reactive and toxic. It must be always handled with the greatest caution.</a:t>
            </a:r>
          </a:p>
        </p:txBody>
      </p:sp>
      <p:pic>
        <p:nvPicPr>
          <p:cNvPr id="7" name="Picture 6" descr="The side of a fire engine with an Ottawa Haz-Mat sign on the side.">
            <a:extLst>
              <a:ext uri="{FF2B5EF4-FFF2-40B4-BE49-F238E27FC236}">
                <a16:creationId xmlns:a16="http://schemas.microsoft.com/office/drawing/2014/main" id="{4DD96D5F-EDDF-8625-4EAF-4CE248E6B466}"/>
              </a:ext>
            </a:extLst>
          </p:cNvPr>
          <p:cNvPicPr>
            <a:picLocks noChangeAspect="1"/>
          </p:cNvPicPr>
          <p:nvPr/>
        </p:nvPicPr>
        <p:blipFill>
          <a:blip r:embed="rId3"/>
          <a:stretch>
            <a:fillRect/>
          </a:stretch>
        </p:blipFill>
        <p:spPr>
          <a:xfrm>
            <a:off x="3328988" y="2951163"/>
            <a:ext cx="4805362" cy="3243262"/>
          </a:xfrm>
          <a:prstGeom prst="rect">
            <a:avLst/>
          </a:prstGeom>
          <a:ln>
            <a:noFill/>
          </a:ln>
          <a:effectLst>
            <a:outerShdw blurRad="292100" dist="139700" dir="2700000" algn="tl" rotWithShape="0">
              <a:srgbClr val="333333">
                <a:alpha val="65000"/>
              </a:srgbClr>
            </a:outerShdw>
          </a:effectLst>
        </p:spPr>
      </p:pic>
      <p:sp>
        <p:nvSpPr>
          <p:cNvPr id="112645" name="Slide Number Placeholder 4">
            <a:extLst>
              <a:ext uri="{FF2B5EF4-FFF2-40B4-BE49-F238E27FC236}">
                <a16:creationId xmlns:a16="http://schemas.microsoft.com/office/drawing/2014/main" id="{379887D6-B048-0DB6-56A5-6305C8CD6E18}"/>
              </a:ext>
            </a:extLst>
          </p:cNvPr>
          <p:cNvSpPr>
            <a:spLocks noGrp="1" noChangeArrowheads="1"/>
          </p:cNvSpPr>
          <p:nvPr>
            <p:ph type="sldNum" sz="quarter" idx="14"/>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lnSpc>
                <a:spcPct val="90000"/>
              </a:lnSpc>
              <a:spcBef>
                <a:spcPts val="1000"/>
              </a:spcBef>
              <a:buClr>
                <a:schemeClr val="accent2"/>
              </a:buClr>
              <a:buSzPct val="75000"/>
              <a:buFont typeface="Arial" panose="020B0604020202020204" pitchFamily="34" charset="0"/>
              <a:defRPr sz="1600">
                <a:solidFill>
                  <a:schemeClr val="tx1"/>
                </a:solidFill>
                <a:latin typeface="Calibri" panose="020F0502020204030204" pitchFamily="34" charset="0"/>
              </a:defRPr>
            </a:lvl1pPr>
            <a:lvl2pPr marL="742950" indent="-28575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2pPr>
            <a:lvl3pPr marL="11430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3pPr>
            <a:lvl4pPr marL="16002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4pPr>
            <a:lvl5pPr marL="20574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9pPr>
          </a:lstStyle>
          <a:p>
            <a:pPr fontAlgn="base">
              <a:lnSpc>
                <a:spcPct val="100000"/>
              </a:lnSpc>
              <a:spcBef>
                <a:spcPct val="0"/>
              </a:spcBef>
              <a:spcAft>
                <a:spcPct val="0"/>
              </a:spcAft>
              <a:buClrTx/>
              <a:buSzTx/>
              <a:buFontTx/>
              <a:buNone/>
            </a:pPr>
            <a:fld id="{38D1F6F6-7E1D-461E-90BC-9D7F75534239}" type="slidenum">
              <a:rPr lang="en-US" altLang="en-US" sz="1200" smtClean="0">
                <a:latin typeface="Raleway" pitchFamily="2" charset="0"/>
              </a:rPr>
              <a:pPr fontAlgn="base">
                <a:lnSpc>
                  <a:spcPct val="100000"/>
                </a:lnSpc>
                <a:spcBef>
                  <a:spcPct val="0"/>
                </a:spcBef>
                <a:spcAft>
                  <a:spcPct val="0"/>
                </a:spcAft>
                <a:buClrTx/>
                <a:buSzTx/>
                <a:buFontTx/>
                <a:buNone/>
              </a:pPr>
              <a:t>73</a:t>
            </a:fld>
            <a:endParaRPr lang="en-US" altLang="en-US" sz="1200">
              <a:latin typeface="Raleway" pitchFamily="2" charset="0"/>
            </a:endParaRPr>
          </a:p>
        </p:txBody>
      </p:sp>
      <p:sp>
        <p:nvSpPr>
          <p:cNvPr id="112646" name="Footer Placeholder 5">
            <a:extLst>
              <a:ext uri="{FF2B5EF4-FFF2-40B4-BE49-F238E27FC236}">
                <a16:creationId xmlns:a16="http://schemas.microsoft.com/office/drawing/2014/main" id="{39BC1F99-DFC0-0CDD-1932-23A5205ABE20}"/>
              </a:ext>
            </a:extLst>
          </p:cNvPr>
          <p:cNvSpPr>
            <a:spLocks noGrp="1" noChangeArrowheads="1"/>
          </p:cNvSpPr>
          <p:nvPr>
            <p:ph type="ftr" sz="quarter" idx="1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0" compatLnSpc="1">
            <a:prstTxWarp prst="textNoShape">
              <a:avLst/>
            </a:prstTxWarp>
          </a:bodyPr>
          <a:lstStyle>
            <a:lvl1pPr>
              <a:lnSpc>
                <a:spcPct val="90000"/>
              </a:lnSpc>
              <a:spcBef>
                <a:spcPts val="1000"/>
              </a:spcBef>
              <a:buClr>
                <a:schemeClr val="accent2"/>
              </a:buClr>
              <a:buSzPct val="75000"/>
              <a:buFont typeface="Arial" panose="020B0604020202020204" pitchFamily="34" charset="0"/>
              <a:defRPr sz="1600">
                <a:solidFill>
                  <a:schemeClr val="tx1"/>
                </a:solidFill>
                <a:latin typeface="Calibri" panose="020F0502020204030204" pitchFamily="34" charset="0"/>
              </a:defRPr>
            </a:lvl1pPr>
            <a:lvl2pPr marL="742950" indent="-28575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2pPr>
            <a:lvl3pPr marL="11430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3pPr>
            <a:lvl4pPr marL="16002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4pPr>
            <a:lvl5pPr marL="20574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9pPr>
          </a:lstStyle>
          <a:p>
            <a:pPr fontAlgn="base">
              <a:lnSpc>
                <a:spcPct val="100000"/>
              </a:lnSpc>
              <a:spcBef>
                <a:spcPct val="0"/>
              </a:spcBef>
              <a:spcAft>
                <a:spcPct val="0"/>
              </a:spcAft>
              <a:buClrTx/>
              <a:buSzTx/>
              <a:buFontTx/>
              <a:buNone/>
            </a:pPr>
            <a:r>
              <a:rPr lang="en-US" altLang="en-US" sz="1200">
                <a:latin typeface="Raleway" pitchFamily="2" charset="0"/>
              </a:rPr>
              <a:t>Module 4</a:t>
            </a:r>
          </a:p>
        </p:txBody>
      </p:sp>
    </p:spTree>
    <p:custDataLst>
      <p:tags r:id="rId1"/>
    </p:custData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B4A6DD-FFA6-B591-B4AE-C7DBA26B0499}"/>
              </a:ext>
            </a:extLst>
          </p:cNvPr>
          <p:cNvSpPr>
            <a:spLocks noGrp="1"/>
          </p:cNvSpPr>
          <p:nvPr>
            <p:ph type="title"/>
          </p:nvPr>
        </p:nvSpPr>
        <p:spPr>
          <a:xfrm>
            <a:off x="461963" y="311150"/>
            <a:ext cx="11274425" cy="865188"/>
          </a:xfrm>
        </p:spPr>
        <p:txBody>
          <a:bodyPr rtlCol="0">
            <a:normAutofit/>
          </a:bodyPr>
          <a:lstStyle/>
          <a:p>
            <a:pPr eaLnBrk="1" fontAlgn="auto" hangingPunct="1">
              <a:spcAft>
                <a:spcPts val="0"/>
              </a:spcAft>
              <a:defRPr/>
            </a:pPr>
            <a:r>
              <a:rPr lang="en-CA"/>
              <a:t>Scenario Stage 3:</a:t>
            </a:r>
            <a:br>
              <a:rPr lang="en-CA"/>
            </a:br>
            <a:r>
              <a:rPr lang="en-CA" sz="2200"/>
              <a:t>Managing the Hazard</a:t>
            </a:r>
          </a:p>
        </p:txBody>
      </p:sp>
      <p:sp>
        <p:nvSpPr>
          <p:cNvPr id="113667" name="Content Placeholder 3">
            <a:extLst>
              <a:ext uri="{FF2B5EF4-FFF2-40B4-BE49-F238E27FC236}">
                <a16:creationId xmlns:a16="http://schemas.microsoft.com/office/drawing/2014/main" id="{57571B6F-16BD-CFCE-5D67-FBA9873D339F}"/>
              </a:ext>
            </a:extLst>
          </p:cNvPr>
          <p:cNvSpPr>
            <a:spLocks noGrp="1" noChangeArrowheads="1"/>
          </p:cNvSpPr>
          <p:nvPr>
            <p:ph idx="1"/>
          </p:nvPr>
        </p:nvSpPr>
        <p:spPr>
          <a:xfrm>
            <a:off x="461963" y="1443038"/>
            <a:ext cx="6396037" cy="5300662"/>
          </a:xfrm>
        </p:spPr>
        <p:txBody>
          <a:bodyPr/>
          <a:lstStyle/>
          <a:p>
            <a:pPr eaLnBrk="1" hangingPunct="1">
              <a:lnSpc>
                <a:spcPct val="100000"/>
              </a:lnSpc>
              <a:spcBef>
                <a:spcPct val="0"/>
              </a:spcBef>
              <a:spcAft>
                <a:spcPts val="1200"/>
              </a:spcAft>
            </a:pPr>
            <a:r>
              <a:rPr lang="en-CA" altLang="en-US" dirty="0">
                <a:latin typeface="Raleway" pitchFamily="2" charset="0"/>
              </a:rPr>
              <a:t>The immediate danger is that the blazing storage containers in the compound will heat up the nearby pressure tank of ethylene oxide. The chemical could ignite spontaneously or be released from the safety valve and explode in the air. If released into the air, the ethylene oxide could also react with the moisture on people’s skin and cause chemical burns.</a:t>
            </a:r>
          </a:p>
          <a:p>
            <a:pPr eaLnBrk="1" hangingPunct="1">
              <a:lnSpc>
                <a:spcPct val="100000"/>
              </a:lnSpc>
              <a:spcBef>
                <a:spcPct val="0"/>
              </a:spcBef>
              <a:spcAft>
                <a:spcPts val="1200"/>
              </a:spcAft>
            </a:pPr>
            <a:r>
              <a:rPr lang="en-CA" altLang="en-US" dirty="0">
                <a:latin typeface="Raleway" pitchFamily="2" charset="0"/>
                <a:cs typeface="Arial" panose="020B0604020202020204" pitchFamily="34" charset="0"/>
              </a:rPr>
              <a:t>Concerned about the potential danger to responders and civilians, the Command team makes a request through the ECG for support from the Ontario Fire Marshal (OFM) to be deployed (provincial teams). These specialized teams have the equipment and training to deal with chemicals and other hazardous materials. However, the Logistics Section Chief reports that the nearest provincial team is located 150 kilometers away and that summer traffic and a major traffic accident are blocking highways into the area. It may take more than two hours for the team to arrive. </a:t>
            </a:r>
          </a:p>
        </p:txBody>
      </p:sp>
      <p:pic>
        <p:nvPicPr>
          <p:cNvPr id="8" name="Picture 7" descr="A firetruck and emergency response van waiting to be deployed.">
            <a:extLst>
              <a:ext uri="{FF2B5EF4-FFF2-40B4-BE49-F238E27FC236}">
                <a16:creationId xmlns:a16="http://schemas.microsoft.com/office/drawing/2014/main" id="{E1F21477-6641-3579-7D6C-0591E3B8BFAB}"/>
              </a:ext>
            </a:extLst>
          </p:cNvPr>
          <p:cNvPicPr>
            <a:picLocks noChangeAspect="1"/>
          </p:cNvPicPr>
          <p:nvPr/>
        </p:nvPicPr>
        <p:blipFill>
          <a:blip r:embed="rId3"/>
          <a:stretch>
            <a:fillRect/>
          </a:stretch>
        </p:blipFill>
        <p:spPr>
          <a:xfrm>
            <a:off x="7123113" y="2057400"/>
            <a:ext cx="4606925" cy="2955925"/>
          </a:xfrm>
          <a:prstGeom prst="rect">
            <a:avLst/>
          </a:prstGeom>
          <a:ln>
            <a:noFill/>
          </a:ln>
          <a:effectLst>
            <a:outerShdw blurRad="292100" dist="139700" dir="2700000" algn="tl" rotWithShape="0">
              <a:srgbClr val="333333">
                <a:alpha val="65000"/>
              </a:srgbClr>
            </a:outerShdw>
          </a:effectLst>
        </p:spPr>
      </p:pic>
      <p:sp>
        <p:nvSpPr>
          <p:cNvPr id="113669" name="Slide Number Placeholder 4">
            <a:extLst>
              <a:ext uri="{FF2B5EF4-FFF2-40B4-BE49-F238E27FC236}">
                <a16:creationId xmlns:a16="http://schemas.microsoft.com/office/drawing/2014/main" id="{69443FA5-1709-D2B6-3B43-A56F9804968E}"/>
              </a:ext>
            </a:extLst>
          </p:cNvPr>
          <p:cNvSpPr>
            <a:spLocks noGrp="1" noChangeArrowheads="1"/>
          </p:cNvSpPr>
          <p:nvPr>
            <p:ph type="sldNum" sz="quarter" idx="14"/>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lnSpc>
                <a:spcPct val="90000"/>
              </a:lnSpc>
              <a:spcBef>
                <a:spcPts val="1000"/>
              </a:spcBef>
              <a:buClr>
                <a:schemeClr val="accent2"/>
              </a:buClr>
              <a:buSzPct val="75000"/>
              <a:buFont typeface="Arial" panose="020B0604020202020204" pitchFamily="34" charset="0"/>
              <a:defRPr sz="1600">
                <a:solidFill>
                  <a:schemeClr val="tx1"/>
                </a:solidFill>
                <a:latin typeface="Calibri" panose="020F0502020204030204" pitchFamily="34" charset="0"/>
              </a:defRPr>
            </a:lvl1pPr>
            <a:lvl2pPr marL="742950" indent="-28575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2pPr>
            <a:lvl3pPr marL="11430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3pPr>
            <a:lvl4pPr marL="16002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4pPr>
            <a:lvl5pPr marL="20574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9pPr>
          </a:lstStyle>
          <a:p>
            <a:pPr fontAlgn="base">
              <a:lnSpc>
                <a:spcPct val="100000"/>
              </a:lnSpc>
              <a:spcBef>
                <a:spcPct val="0"/>
              </a:spcBef>
              <a:spcAft>
                <a:spcPct val="0"/>
              </a:spcAft>
              <a:buClrTx/>
              <a:buSzTx/>
              <a:buFontTx/>
              <a:buNone/>
            </a:pPr>
            <a:fld id="{964FCD92-B8A0-4FFD-91DE-280B838C9D2C}" type="slidenum">
              <a:rPr lang="en-US" altLang="en-US" sz="1200" smtClean="0">
                <a:latin typeface="Raleway" pitchFamily="2" charset="0"/>
              </a:rPr>
              <a:pPr fontAlgn="base">
                <a:lnSpc>
                  <a:spcPct val="100000"/>
                </a:lnSpc>
                <a:spcBef>
                  <a:spcPct val="0"/>
                </a:spcBef>
                <a:spcAft>
                  <a:spcPct val="0"/>
                </a:spcAft>
                <a:buClrTx/>
                <a:buSzTx/>
                <a:buFontTx/>
                <a:buNone/>
              </a:pPr>
              <a:t>74</a:t>
            </a:fld>
            <a:endParaRPr lang="en-US" altLang="en-US" sz="1200">
              <a:latin typeface="Raleway" pitchFamily="2" charset="0"/>
            </a:endParaRPr>
          </a:p>
        </p:txBody>
      </p:sp>
      <p:sp>
        <p:nvSpPr>
          <p:cNvPr id="113670" name="Footer Placeholder 5">
            <a:extLst>
              <a:ext uri="{FF2B5EF4-FFF2-40B4-BE49-F238E27FC236}">
                <a16:creationId xmlns:a16="http://schemas.microsoft.com/office/drawing/2014/main" id="{3788565A-E620-B745-DE9A-347B25E0DEB4}"/>
              </a:ext>
            </a:extLst>
          </p:cNvPr>
          <p:cNvSpPr>
            <a:spLocks noGrp="1" noChangeArrowheads="1"/>
          </p:cNvSpPr>
          <p:nvPr>
            <p:ph type="ftr" sz="quarter" idx="1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0" compatLnSpc="1">
            <a:prstTxWarp prst="textNoShape">
              <a:avLst/>
            </a:prstTxWarp>
          </a:bodyPr>
          <a:lstStyle>
            <a:lvl1pPr>
              <a:lnSpc>
                <a:spcPct val="90000"/>
              </a:lnSpc>
              <a:spcBef>
                <a:spcPts val="1000"/>
              </a:spcBef>
              <a:buClr>
                <a:schemeClr val="accent2"/>
              </a:buClr>
              <a:buSzPct val="75000"/>
              <a:buFont typeface="Arial" panose="020B0604020202020204" pitchFamily="34" charset="0"/>
              <a:defRPr sz="1600">
                <a:solidFill>
                  <a:schemeClr val="tx1"/>
                </a:solidFill>
                <a:latin typeface="Calibri" panose="020F0502020204030204" pitchFamily="34" charset="0"/>
              </a:defRPr>
            </a:lvl1pPr>
            <a:lvl2pPr marL="742950" indent="-28575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2pPr>
            <a:lvl3pPr marL="11430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3pPr>
            <a:lvl4pPr marL="16002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4pPr>
            <a:lvl5pPr marL="20574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9pPr>
          </a:lstStyle>
          <a:p>
            <a:pPr fontAlgn="base">
              <a:lnSpc>
                <a:spcPct val="100000"/>
              </a:lnSpc>
              <a:spcBef>
                <a:spcPct val="0"/>
              </a:spcBef>
              <a:spcAft>
                <a:spcPct val="0"/>
              </a:spcAft>
              <a:buClrTx/>
              <a:buSzTx/>
              <a:buFontTx/>
              <a:buNone/>
            </a:pPr>
            <a:r>
              <a:rPr lang="en-US" altLang="en-US" sz="1200">
                <a:latin typeface="Raleway" pitchFamily="2" charset="0"/>
              </a:rPr>
              <a:t>Module 4</a:t>
            </a:r>
          </a:p>
        </p:txBody>
      </p:sp>
    </p:spTree>
    <p:custDataLst>
      <p:tags r:id="rId1"/>
    </p:custData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15FDFC-B0A7-EABB-3986-BD1F62B601F5}"/>
              </a:ext>
            </a:extLst>
          </p:cNvPr>
          <p:cNvSpPr>
            <a:spLocks noGrp="1"/>
          </p:cNvSpPr>
          <p:nvPr>
            <p:ph type="title"/>
          </p:nvPr>
        </p:nvSpPr>
        <p:spPr>
          <a:xfrm>
            <a:off x="463550" y="311150"/>
            <a:ext cx="11274425" cy="865188"/>
          </a:xfrm>
        </p:spPr>
        <p:txBody>
          <a:bodyPr rtlCol="0">
            <a:normAutofit/>
          </a:bodyPr>
          <a:lstStyle/>
          <a:p>
            <a:pPr eaLnBrk="1" fontAlgn="auto" hangingPunct="1">
              <a:spcAft>
                <a:spcPts val="0"/>
              </a:spcAft>
              <a:defRPr/>
            </a:pPr>
            <a:r>
              <a:rPr lang="en-CA"/>
              <a:t>Scenario Stage 3:</a:t>
            </a:r>
            <a:br>
              <a:rPr lang="en-CA"/>
            </a:br>
            <a:r>
              <a:rPr lang="en-CA" sz="2000"/>
              <a:t>Hazmat Response Resources are Obtained</a:t>
            </a:r>
            <a:endParaRPr lang="en-CA"/>
          </a:p>
        </p:txBody>
      </p:sp>
      <p:sp>
        <p:nvSpPr>
          <p:cNvPr id="114691" name="Content Placeholder 3">
            <a:extLst>
              <a:ext uri="{FF2B5EF4-FFF2-40B4-BE49-F238E27FC236}">
                <a16:creationId xmlns:a16="http://schemas.microsoft.com/office/drawing/2014/main" id="{1CF0EF4E-2807-7717-C1F6-20A091DA247D}"/>
              </a:ext>
            </a:extLst>
          </p:cNvPr>
          <p:cNvSpPr>
            <a:spLocks noGrp="1" noChangeArrowheads="1"/>
          </p:cNvSpPr>
          <p:nvPr>
            <p:ph idx="1"/>
          </p:nvPr>
        </p:nvSpPr>
        <p:spPr>
          <a:xfrm>
            <a:off x="4789488" y="1366838"/>
            <a:ext cx="6548437" cy="5300662"/>
          </a:xfrm>
        </p:spPr>
        <p:txBody>
          <a:bodyPr/>
          <a:lstStyle/>
          <a:p>
            <a:pPr eaLnBrk="1" hangingPunct="1">
              <a:lnSpc>
                <a:spcPct val="110000"/>
              </a:lnSpc>
              <a:spcBef>
                <a:spcPct val="0"/>
              </a:spcBef>
              <a:spcAft>
                <a:spcPts val="1200"/>
              </a:spcAft>
            </a:pPr>
            <a:r>
              <a:rPr lang="en-CA" altLang="en-US" dirty="0">
                <a:latin typeface="Raleway" pitchFamily="2" charset="0"/>
                <a:cs typeface="Arial" panose="020B0604020202020204" pitchFamily="34" charset="0"/>
              </a:rPr>
              <a:t>The Logistics Section Chief advises that the rail company has a smaller hazardous materials team at its regional depot as part of their own emergency response preparedness. It can be on the scene within 25 minutes. </a:t>
            </a:r>
          </a:p>
          <a:p>
            <a:pPr eaLnBrk="1" hangingPunct="1">
              <a:lnSpc>
                <a:spcPct val="110000"/>
              </a:lnSpc>
              <a:spcBef>
                <a:spcPct val="0"/>
              </a:spcBef>
              <a:spcAft>
                <a:spcPts val="1200"/>
              </a:spcAft>
            </a:pPr>
            <a:r>
              <a:rPr lang="en-CA" altLang="en-US" dirty="0">
                <a:latin typeface="Raleway" pitchFamily="2" charset="0"/>
                <a:cs typeface="Arial" panose="020B0604020202020204" pitchFamily="34" charset="0"/>
              </a:rPr>
              <a:t>Unified Command authorizes calling in the rail team and hiring a helicopter to bring in key personnel from the specialized provincial team. The Logistics Section Chief organizes the flight in consultation with the helicopter company and designates the local airstrip as the airbase for the incident, where the helicopter can land and refuel.</a:t>
            </a:r>
          </a:p>
        </p:txBody>
      </p:sp>
      <p:pic>
        <p:nvPicPr>
          <p:cNvPr id="10" name="Picture 9" descr="An EOC room with computers and a large screen on the wall.">
            <a:extLst>
              <a:ext uri="{FF2B5EF4-FFF2-40B4-BE49-F238E27FC236}">
                <a16:creationId xmlns:a16="http://schemas.microsoft.com/office/drawing/2014/main" id="{ABADB872-610A-48EC-0C74-63DD813E19EF}"/>
              </a:ext>
            </a:extLst>
          </p:cNvPr>
          <p:cNvPicPr>
            <a:picLocks noChangeAspect="1"/>
          </p:cNvPicPr>
          <p:nvPr/>
        </p:nvPicPr>
        <p:blipFill rotWithShape="1">
          <a:blip r:embed="rId3"/>
          <a:srcRect l="26305"/>
          <a:stretch/>
        </p:blipFill>
        <p:spPr>
          <a:xfrm>
            <a:off x="461963" y="1485900"/>
            <a:ext cx="3970337" cy="3592513"/>
          </a:xfrm>
          <a:prstGeom prst="rect">
            <a:avLst/>
          </a:prstGeom>
          <a:ln>
            <a:noFill/>
          </a:ln>
          <a:effectLst>
            <a:outerShdw blurRad="292100" dist="139700" dir="2700000" algn="tl" rotWithShape="0">
              <a:srgbClr val="333333">
                <a:alpha val="65000"/>
              </a:srgbClr>
            </a:outerShdw>
          </a:effectLst>
        </p:spPr>
      </p:pic>
      <p:sp>
        <p:nvSpPr>
          <p:cNvPr id="114693" name="Slide Number Placeholder 4">
            <a:extLst>
              <a:ext uri="{FF2B5EF4-FFF2-40B4-BE49-F238E27FC236}">
                <a16:creationId xmlns:a16="http://schemas.microsoft.com/office/drawing/2014/main" id="{08ECEABF-2FD0-96AC-FD20-803FD2DB802D}"/>
              </a:ext>
            </a:extLst>
          </p:cNvPr>
          <p:cNvSpPr>
            <a:spLocks noGrp="1" noChangeArrowheads="1"/>
          </p:cNvSpPr>
          <p:nvPr>
            <p:ph type="sldNum" sz="quarter" idx="14"/>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lnSpc>
                <a:spcPct val="90000"/>
              </a:lnSpc>
              <a:spcBef>
                <a:spcPts val="1000"/>
              </a:spcBef>
              <a:buClr>
                <a:schemeClr val="accent2"/>
              </a:buClr>
              <a:buSzPct val="75000"/>
              <a:buFont typeface="Arial" panose="020B0604020202020204" pitchFamily="34" charset="0"/>
              <a:defRPr sz="1600">
                <a:solidFill>
                  <a:schemeClr val="tx1"/>
                </a:solidFill>
                <a:latin typeface="Calibri" panose="020F0502020204030204" pitchFamily="34" charset="0"/>
              </a:defRPr>
            </a:lvl1pPr>
            <a:lvl2pPr marL="742950" indent="-28575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2pPr>
            <a:lvl3pPr marL="11430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3pPr>
            <a:lvl4pPr marL="16002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4pPr>
            <a:lvl5pPr marL="20574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9pPr>
          </a:lstStyle>
          <a:p>
            <a:pPr fontAlgn="base">
              <a:lnSpc>
                <a:spcPct val="100000"/>
              </a:lnSpc>
              <a:spcBef>
                <a:spcPct val="0"/>
              </a:spcBef>
              <a:spcAft>
                <a:spcPct val="0"/>
              </a:spcAft>
              <a:buClrTx/>
              <a:buSzTx/>
              <a:buFontTx/>
              <a:buNone/>
            </a:pPr>
            <a:fld id="{34A9CE95-F931-4DF7-ADA7-AC2FB2326E20}" type="slidenum">
              <a:rPr lang="en-US" altLang="en-US" sz="1200" smtClean="0">
                <a:latin typeface="Raleway" pitchFamily="2" charset="0"/>
              </a:rPr>
              <a:pPr fontAlgn="base">
                <a:lnSpc>
                  <a:spcPct val="100000"/>
                </a:lnSpc>
                <a:spcBef>
                  <a:spcPct val="0"/>
                </a:spcBef>
                <a:spcAft>
                  <a:spcPct val="0"/>
                </a:spcAft>
                <a:buClrTx/>
                <a:buSzTx/>
                <a:buFontTx/>
                <a:buNone/>
              </a:pPr>
              <a:t>75</a:t>
            </a:fld>
            <a:endParaRPr lang="en-US" altLang="en-US" sz="1200">
              <a:latin typeface="Raleway" pitchFamily="2" charset="0"/>
            </a:endParaRPr>
          </a:p>
        </p:txBody>
      </p:sp>
      <p:sp>
        <p:nvSpPr>
          <p:cNvPr id="114694" name="Footer Placeholder 5">
            <a:extLst>
              <a:ext uri="{FF2B5EF4-FFF2-40B4-BE49-F238E27FC236}">
                <a16:creationId xmlns:a16="http://schemas.microsoft.com/office/drawing/2014/main" id="{23586A64-FDFC-1406-0B1B-6E515CCD6772}"/>
              </a:ext>
            </a:extLst>
          </p:cNvPr>
          <p:cNvSpPr>
            <a:spLocks noGrp="1" noChangeArrowheads="1"/>
          </p:cNvSpPr>
          <p:nvPr>
            <p:ph type="ftr" sz="quarter" idx="1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0" compatLnSpc="1">
            <a:prstTxWarp prst="textNoShape">
              <a:avLst/>
            </a:prstTxWarp>
          </a:bodyPr>
          <a:lstStyle>
            <a:lvl1pPr>
              <a:lnSpc>
                <a:spcPct val="90000"/>
              </a:lnSpc>
              <a:spcBef>
                <a:spcPts val="1000"/>
              </a:spcBef>
              <a:buClr>
                <a:schemeClr val="accent2"/>
              </a:buClr>
              <a:buSzPct val="75000"/>
              <a:buFont typeface="Arial" panose="020B0604020202020204" pitchFamily="34" charset="0"/>
              <a:defRPr sz="1600">
                <a:solidFill>
                  <a:schemeClr val="tx1"/>
                </a:solidFill>
                <a:latin typeface="Calibri" panose="020F0502020204030204" pitchFamily="34" charset="0"/>
              </a:defRPr>
            </a:lvl1pPr>
            <a:lvl2pPr marL="742950" indent="-28575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2pPr>
            <a:lvl3pPr marL="11430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3pPr>
            <a:lvl4pPr marL="16002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4pPr>
            <a:lvl5pPr marL="20574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9pPr>
          </a:lstStyle>
          <a:p>
            <a:pPr fontAlgn="base">
              <a:lnSpc>
                <a:spcPct val="100000"/>
              </a:lnSpc>
              <a:spcBef>
                <a:spcPct val="0"/>
              </a:spcBef>
              <a:spcAft>
                <a:spcPct val="0"/>
              </a:spcAft>
              <a:buClrTx/>
              <a:buSzTx/>
              <a:buFontTx/>
              <a:buNone/>
            </a:pPr>
            <a:r>
              <a:rPr lang="en-US" altLang="en-US" sz="1200">
                <a:latin typeface="Raleway" pitchFamily="2" charset="0"/>
              </a:rPr>
              <a:t>Module 4</a:t>
            </a:r>
          </a:p>
        </p:txBody>
      </p:sp>
    </p:spTree>
    <p:custDataLst>
      <p:tags r:id="rId1"/>
    </p:custData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89EE54-444C-A758-16CC-4762B16528E4}"/>
              </a:ext>
            </a:extLst>
          </p:cNvPr>
          <p:cNvSpPr>
            <a:spLocks noGrp="1"/>
          </p:cNvSpPr>
          <p:nvPr>
            <p:ph type="title"/>
          </p:nvPr>
        </p:nvSpPr>
        <p:spPr>
          <a:xfrm>
            <a:off x="463550" y="325438"/>
            <a:ext cx="11274425" cy="865187"/>
          </a:xfrm>
        </p:spPr>
        <p:txBody>
          <a:bodyPr rtlCol="0">
            <a:normAutofit/>
          </a:bodyPr>
          <a:lstStyle/>
          <a:p>
            <a:pPr eaLnBrk="1" fontAlgn="auto" hangingPunct="1">
              <a:spcAft>
                <a:spcPts val="0"/>
              </a:spcAft>
              <a:defRPr/>
            </a:pPr>
            <a:r>
              <a:rPr lang="en-CA">
                <a:latin typeface="Raleway"/>
                <a:cs typeface="Calibri"/>
              </a:rPr>
              <a:t>Scenario Stage 3:</a:t>
            </a:r>
            <a:br>
              <a:rPr lang="en-CA"/>
            </a:br>
            <a:r>
              <a:rPr lang="en-CA" sz="2000">
                <a:latin typeface="Raleway"/>
                <a:cs typeface="Calibri"/>
              </a:rPr>
              <a:t>Involvement of Regional Authorities</a:t>
            </a:r>
          </a:p>
        </p:txBody>
      </p:sp>
      <p:sp>
        <p:nvSpPr>
          <p:cNvPr id="115715" name="Content Placeholder 3">
            <a:extLst>
              <a:ext uri="{FF2B5EF4-FFF2-40B4-BE49-F238E27FC236}">
                <a16:creationId xmlns:a16="http://schemas.microsoft.com/office/drawing/2014/main" id="{52C6463A-E138-2E90-1B08-7763C2E048B0}"/>
              </a:ext>
            </a:extLst>
          </p:cNvPr>
          <p:cNvSpPr>
            <a:spLocks noGrp="1" noChangeArrowheads="1"/>
          </p:cNvSpPr>
          <p:nvPr>
            <p:ph idx="1"/>
          </p:nvPr>
        </p:nvSpPr>
        <p:spPr>
          <a:xfrm>
            <a:off x="463550" y="1443038"/>
            <a:ext cx="6862763" cy="4586287"/>
          </a:xfrm>
        </p:spPr>
        <p:txBody>
          <a:bodyPr/>
          <a:lstStyle/>
          <a:p>
            <a:pPr eaLnBrk="1" hangingPunct="1">
              <a:lnSpc>
                <a:spcPct val="100000"/>
              </a:lnSpc>
              <a:spcBef>
                <a:spcPts val="600"/>
              </a:spcBef>
              <a:spcAft>
                <a:spcPts val="600"/>
              </a:spcAft>
            </a:pPr>
            <a:r>
              <a:rPr lang="en-CA" altLang="en-US" dirty="0">
                <a:solidFill>
                  <a:srgbClr val="000000"/>
                </a:solidFill>
                <a:latin typeface="Raleway" pitchFamily="2" charset="0"/>
              </a:rPr>
              <a:t>If air support is needed in response to the incident, an Air Operations </a:t>
            </a:r>
            <a:r>
              <a:rPr lang="en-CA" altLang="en-US" b="1" dirty="0">
                <a:solidFill>
                  <a:srgbClr val="000000"/>
                </a:solidFill>
                <a:latin typeface="Raleway" pitchFamily="2" charset="0"/>
              </a:rPr>
              <a:t>Branch</a:t>
            </a:r>
            <a:r>
              <a:rPr lang="en-CA" altLang="en-US" dirty="0">
                <a:solidFill>
                  <a:srgbClr val="000000"/>
                </a:solidFill>
                <a:latin typeface="Raleway" pitchFamily="2" charset="0"/>
              </a:rPr>
              <a:t> may be established, reporting to the Operations Section Chief. With the involvement of members of the municipal Emergency Control Group (ECG) and the neighbouring townships, the Regional Chair (Upper Tier) activates its ECG. </a:t>
            </a:r>
          </a:p>
          <a:p>
            <a:pPr eaLnBrk="1" hangingPunct="1">
              <a:lnSpc>
                <a:spcPct val="100000"/>
              </a:lnSpc>
              <a:spcBef>
                <a:spcPts val="600"/>
              </a:spcBef>
              <a:spcAft>
                <a:spcPts val="600"/>
              </a:spcAft>
            </a:pPr>
            <a:r>
              <a:rPr lang="en-CA" altLang="en-US" dirty="0">
                <a:solidFill>
                  <a:srgbClr val="000000"/>
                </a:solidFill>
                <a:latin typeface="Raleway" pitchFamily="2" charset="0"/>
              </a:rPr>
              <a:t>A meeting with the local communities reassesses the situation and shifts the priority of incident management from fighting the fires to ensuring public safety and minimizing property damage. While extinguishing the fires remains a key objective, the strategic focus is on public health and safety. Command is functioning well, needing only strategic direction. Following this, Unified Command calls a planning meeting to determine and share incident objectives, strategies, and tactics for the next operational period.</a:t>
            </a:r>
          </a:p>
        </p:txBody>
      </p:sp>
      <p:sp>
        <p:nvSpPr>
          <p:cNvPr id="7" name="Content Placeholder 3">
            <a:extLst>
              <a:ext uri="{FF2B5EF4-FFF2-40B4-BE49-F238E27FC236}">
                <a16:creationId xmlns:a16="http://schemas.microsoft.com/office/drawing/2014/main" id="{E526E714-1162-1093-ECC6-A850C11E2A91}"/>
              </a:ext>
            </a:extLst>
          </p:cNvPr>
          <p:cNvSpPr txBox="1">
            <a:spLocks/>
          </p:cNvSpPr>
          <p:nvPr/>
        </p:nvSpPr>
        <p:spPr>
          <a:xfrm>
            <a:off x="7704138" y="2022475"/>
            <a:ext cx="4179887" cy="1497013"/>
          </a:xfrm>
          <a:prstGeom prst="rect">
            <a:avLst/>
          </a:prstGeom>
          <a:solidFill>
            <a:schemeClr val="accent2">
              <a:lumMod val="20000"/>
              <a:lumOff val="80000"/>
            </a:schemeClr>
          </a:solidFill>
          <a:ln>
            <a:noFill/>
          </a:ln>
          <a:effectLst>
            <a:outerShdw blurRad="50800" dist="38100" dir="2700000" algn="tl" rotWithShape="0">
              <a:prstClr val="black">
                <a:alpha val="40000"/>
              </a:prstClr>
            </a:outerShdw>
          </a:effectLst>
        </p:spPr>
        <p:style>
          <a:lnRef idx="1">
            <a:schemeClr val="accent2"/>
          </a:lnRef>
          <a:fillRef idx="2">
            <a:schemeClr val="accent2"/>
          </a:fillRef>
          <a:effectRef idx="1">
            <a:schemeClr val="accent2"/>
          </a:effectRef>
          <a:fontRef idx="minor">
            <a:schemeClr val="dk1"/>
          </a:fontRef>
        </p:style>
        <p:txBody>
          <a:bodyPr>
            <a:normAutofit/>
          </a:bodyPr>
          <a:lstStyle>
            <a:lvl1pPr marL="0" indent="0" algn="l" defTabSz="914400" rtl="0" eaLnBrk="1" latinLnBrk="0" hangingPunct="1">
              <a:lnSpc>
                <a:spcPct val="90000"/>
              </a:lnSpc>
              <a:spcBef>
                <a:spcPts val="1000"/>
              </a:spcBef>
              <a:buClr>
                <a:schemeClr val="accent2"/>
              </a:buClr>
              <a:buSzPct val="75000"/>
              <a:buFont typeface="Arial" panose="020B0604020202020204" pitchFamily="34" charset="0"/>
              <a:buNone/>
              <a:defRPr sz="1800" kern="1200">
                <a:solidFill>
                  <a:schemeClr val="dk1"/>
                </a:solidFill>
                <a:latin typeface="Raleway" panose="00000500000000000000" pitchFamily="50" charset="0"/>
                <a:ea typeface="+mn-ea"/>
                <a:cs typeface="+mn-cs"/>
              </a:defRPr>
            </a:lvl1pPr>
            <a:lvl2pPr marL="685800" indent="-228600" algn="l" defTabSz="914400" rtl="0" eaLnBrk="1" latinLnBrk="0" hangingPunct="1">
              <a:lnSpc>
                <a:spcPct val="90000"/>
              </a:lnSpc>
              <a:spcBef>
                <a:spcPts val="500"/>
              </a:spcBef>
              <a:buClr>
                <a:schemeClr val="accent2"/>
              </a:buClr>
              <a:buSzPct val="75000"/>
              <a:buFont typeface="Arial" panose="020B0604020202020204" pitchFamily="34" charset="0"/>
              <a:buChar char="•"/>
              <a:defRPr sz="1800" kern="1200">
                <a:solidFill>
                  <a:schemeClr val="dk1"/>
                </a:solidFill>
                <a:latin typeface="Raleway" panose="00000500000000000000" pitchFamily="50" charset="0"/>
                <a:ea typeface="+mn-ea"/>
                <a:cs typeface="+mn-cs"/>
              </a:defRPr>
            </a:lvl2pPr>
            <a:lvl3pPr marL="1143000" indent="-228600" algn="l" defTabSz="914400" rtl="0" eaLnBrk="1" latinLnBrk="0" hangingPunct="1">
              <a:lnSpc>
                <a:spcPct val="90000"/>
              </a:lnSpc>
              <a:spcBef>
                <a:spcPts val="500"/>
              </a:spcBef>
              <a:buClr>
                <a:schemeClr val="accent2"/>
              </a:buClr>
              <a:buSzPct val="75000"/>
              <a:buFont typeface="Arial" panose="020B0604020202020204" pitchFamily="34" charset="0"/>
              <a:buChar char="•"/>
              <a:defRPr sz="1800" kern="1200">
                <a:solidFill>
                  <a:schemeClr val="dk1"/>
                </a:solidFill>
                <a:latin typeface="Raleway" panose="00000500000000000000" pitchFamily="50" charset="0"/>
                <a:ea typeface="+mn-ea"/>
                <a:cs typeface="+mn-cs"/>
              </a:defRPr>
            </a:lvl3pPr>
            <a:lvl4pPr marL="1600200" indent="-228600" algn="l" defTabSz="914400" rtl="0" eaLnBrk="1" latinLnBrk="0" hangingPunct="1">
              <a:lnSpc>
                <a:spcPct val="90000"/>
              </a:lnSpc>
              <a:spcBef>
                <a:spcPts val="500"/>
              </a:spcBef>
              <a:buClr>
                <a:schemeClr val="accent2"/>
              </a:buClr>
              <a:buSzPct val="75000"/>
              <a:buFont typeface="Arial" panose="020B0604020202020204" pitchFamily="34" charset="0"/>
              <a:buChar char="•"/>
              <a:defRPr sz="1800" kern="1200">
                <a:solidFill>
                  <a:schemeClr val="dk1"/>
                </a:solidFill>
                <a:latin typeface="Raleway" panose="00000500000000000000" pitchFamily="50" charset="0"/>
                <a:ea typeface="+mn-ea"/>
                <a:cs typeface="+mn-cs"/>
              </a:defRPr>
            </a:lvl4pPr>
            <a:lvl5pPr marL="2057400" indent="-228600" algn="l" defTabSz="914400" rtl="0" eaLnBrk="1" latinLnBrk="0" hangingPunct="1">
              <a:lnSpc>
                <a:spcPct val="90000"/>
              </a:lnSpc>
              <a:spcBef>
                <a:spcPts val="500"/>
              </a:spcBef>
              <a:buClr>
                <a:schemeClr val="accent2"/>
              </a:buClr>
              <a:buSzPct val="75000"/>
              <a:buFont typeface="Arial" panose="020B0604020202020204" pitchFamily="34" charset="0"/>
              <a:buChar char="•"/>
              <a:defRPr sz="1800" kern="1200">
                <a:solidFill>
                  <a:schemeClr val="dk1"/>
                </a:solidFill>
                <a:latin typeface="Raleway" panose="00000500000000000000" pitchFamily="50"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9pPr>
          </a:lstStyle>
          <a:p>
            <a:pPr fontAlgn="auto">
              <a:lnSpc>
                <a:spcPct val="115000"/>
              </a:lnSpc>
              <a:spcBef>
                <a:spcPts val="0"/>
              </a:spcBef>
              <a:spcAft>
                <a:spcPts val="0"/>
              </a:spcAft>
              <a:defRPr/>
            </a:pPr>
            <a:r>
              <a:rPr lang="en-US" b="1">
                <a:solidFill>
                  <a:srgbClr val="000000"/>
                </a:solidFill>
                <a:latin typeface="Raleway" pitchFamily="2" charset="0"/>
                <a:ea typeface="Arial" panose="020B0604020202020204" pitchFamily="34" charset="0"/>
              </a:rPr>
              <a:t>Branch </a:t>
            </a:r>
            <a:endParaRPr lang="en-US">
              <a:latin typeface="Raleway" pitchFamily="2" charset="0"/>
              <a:ea typeface="Arial" panose="020B0604020202020204" pitchFamily="34" charset="0"/>
            </a:endParaRPr>
          </a:p>
          <a:p>
            <a:pPr marL="285750" indent="-285750" fontAlgn="auto">
              <a:lnSpc>
                <a:spcPct val="100000"/>
              </a:lnSpc>
              <a:spcBef>
                <a:spcPts val="0"/>
              </a:spcBef>
              <a:spcAft>
                <a:spcPts val="0"/>
              </a:spcAft>
              <a:buFont typeface="Arial" panose="020B0604020202020204" pitchFamily="34" charset="0"/>
              <a:buChar char="•"/>
              <a:defRPr/>
            </a:pPr>
            <a:r>
              <a:rPr lang="en-US" sz="1600">
                <a:solidFill>
                  <a:srgbClr val="000000"/>
                </a:solidFill>
                <a:latin typeface="Raleway" pitchFamily="2" charset="0"/>
                <a:ea typeface="Arial" panose="020B0604020202020204" pitchFamily="34" charset="0"/>
              </a:rPr>
              <a:t>An organizational component situated under a Section with a </a:t>
            </a:r>
            <a:r>
              <a:rPr lang="en-US" sz="1600" b="1">
                <a:solidFill>
                  <a:srgbClr val="000000"/>
                </a:solidFill>
                <a:latin typeface="Raleway" pitchFamily="2" charset="0"/>
                <a:ea typeface="Arial" panose="020B0604020202020204" pitchFamily="34" charset="0"/>
              </a:rPr>
              <a:t>functional or geographical</a:t>
            </a:r>
            <a:r>
              <a:rPr lang="en-US" sz="1600">
                <a:solidFill>
                  <a:srgbClr val="000000"/>
                </a:solidFill>
                <a:latin typeface="Raleway" pitchFamily="2" charset="0"/>
                <a:ea typeface="Arial" panose="020B0604020202020204" pitchFamily="34" charset="0"/>
              </a:rPr>
              <a:t> responsibility during an incident. </a:t>
            </a:r>
          </a:p>
        </p:txBody>
      </p:sp>
      <p:sp>
        <p:nvSpPr>
          <p:cNvPr id="6" name="Content Placeholder 3">
            <a:extLst>
              <a:ext uri="{FF2B5EF4-FFF2-40B4-BE49-F238E27FC236}">
                <a16:creationId xmlns:a16="http://schemas.microsoft.com/office/drawing/2014/main" id="{CE363E19-0A95-1FE1-4EA8-EE22CF1FFF79}"/>
              </a:ext>
            </a:extLst>
          </p:cNvPr>
          <p:cNvSpPr txBox="1">
            <a:spLocks/>
          </p:cNvSpPr>
          <p:nvPr/>
        </p:nvSpPr>
        <p:spPr>
          <a:xfrm>
            <a:off x="7704138" y="3862388"/>
            <a:ext cx="4179887" cy="1420812"/>
          </a:xfrm>
          <a:prstGeom prst="rect">
            <a:avLst/>
          </a:prstGeom>
          <a:solidFill>
            <a:schemeClr val="accent2">
              <a:lumMod val="20000"/>
              <a:lumOff val="80000"/>
            </a:schemeClr>
          </a:solidFill>
          <a:ln>
            <a:noFill/>
          </a:ln>
          <a:effectLst>
            <a:outerShdw blurRad="50800" dist="38100" dir="2700000" algn="tl" rotWithShape="0">
              <a:prstClr val="black">
                <a:alpha val="40000"/>
              </a:prstClr>
            </a:outerShdw>
          </a:effectLst>
        </p:spPr>
        <p:style>
          <a:lnRef idx="1">
            <a:schemeClr val="accent2"/>
          </a:lnRef>
          <a:fillRef idx="2">
            <a:schemeClr val="accent2"/>
          </a:fillRef>
          <a:effectRef idx="1">
            <a:schemeClr val="accent2"/>
          </a:effectRef>
          <a:fontRef idx="minor">
            <a:schemeClr val="dk1"/>
          </a:fontRef>
        </p:style>
        <p:txBody>
          <a:bodyPr>
            <a:normAutofit/>
          </a:bodyPr>
          <a:lstStyle>
            <a:lvl1pPr marL="0" indent="0" algn="l" defTabSz="914400" rtl="0" eaLnBrk="1" latinLnBrk="0" hangingPunct="1">
              <a:lnSpc>
                <a:spcPct val="90000"/>
              </a:lnSpc>
              <a:spcBef>
                <a:spcPts val="1000"/>
              </a:spcBef>
              <a:buClr>
                <a:schemeClr val="accent2"/>
              </a:buClr>
              <a:buSzPct val="75000"/>
              <a:buFont typeface="Arial" panose="020B0604020202020204" pitchFamily="34" charset="0"/>
              <a:buNone/>
              <a:defRPr sz="1800" kern="1200">
                <a:solidFill>
                  <a:schemeClr val="dk1"/>
                </a:solidFill>
                <a:latin typeface="Raleway" panose="00000500000000000000" pitchFamily="50" charset="0"/>
                <a:ea typeface="+mn-ea"/>
                <a:cs typeface="+mn-cs"/>
              </a:defRPr>
            </a:lvl1pPr>
            <a:lvl2pPr marL="685800" indent="-228600" algn="l" defTabSz="914400" rtl="0" eaLnBrk="1" latinLnBrk="0" hangingPunct="1">
              <a:lnSpc>
                <a:spcPct val="90000"/>
              </a:lnSpc>
              <a:spcBef>
                <a:spcPts val="500"/>
              </a:spcBef>
              <a:buClr>
                <a:schemeClr val="accent2"/>
              </a:buClr>
              <a:buSzPct val="75000"/>
              <a:buFont typeface="Arial" panose="020B0604020202020204" pitchFamily="34" charset="0"/>
              <a:buChar char="•"/>
              <a:defRPr sz="1800" kern="1200">
                <a:solidFill>
                  <a:schemeClr val="dk1"/>
                </a:solidFill>
                <a:latin typeface="Raleway" panose="00000500000000000000" pitchFamily="50" charset="0"/>
                <a:ea typeface="+mn-ea"/>
                <a:cs typeface="+mn-cs"/>
              </a:defRPr>
            </a:lvl2pPr>
            <a:lvl3pPr marL="1143000" indent="-228600" algn="l" defTabSz="914400" rtl="0" eaLnBrk="1" latinLnBrk="0" hangingPunct="1">
              <a:lnSpc>
                <a:spcPct val="90000"/>
              </a:lnSpc>
              <a:spcBef>
                <a:spcPts val="500"/>
              </a:spcBef>
              <a:buClr>
                <a:schemeClr val="accent2"/>
              </a:buClr>
              <a:buSzPct val="75000"/>
              <a:buFont typeface="Arial" panose="020B0604020202020204" pitchFamily="34" charset="0"/>
              <a:buChar char="•"/>
              <a:defRPr sz="1800" kern="1200">
                <a:solidFill>
                  <a:schemeClr val="dk1"/>
                </a:solidFill>
                <a:latin typeface="Raleway" panose="00000500000000000000" pitchFamily="50" charset="0"/>
                <a:ea typeface="+mn-ea"/>
                <a:cs typeface="+mn-cs"/>
              </a:defRPr>
            </a:lvl3pPr>
            <a:lvl4pPr marL="1600200" indent="-228600" algn="l" defTabSz="914400" rtl="0" eaLnBrk="1" latinLnBrk="0" hangingPunct="1">
              <a:lnSpc>
                <a:spcPct val="90000"/>
              </a:lnSpc>
              <a:spcBef>
                <a:spcPts val="500"/>
              </a:spcBef>
              <a:buClr>
                <a:schemeClr val="accent2"/>
              </a:buClr>
              <a:buSzPct val="75000"/>
              <a:buFont typeface="Arial" panose="020B0604020202020204" pitchFamily="34" charset="0"/>
              <a:buChar char="•"/>
              <a:defRPr sz="1800" kern="1200">
                <a:solidFill>
                  <a:schemeClr val="dk1"/>
                </a:solidFill>
                <a:latin typeface="Raleway" panose="00000500000000000000" pitchFamily="50" charset="0"/>
                <a:ea typeface="+mn-ea"/>
                <a:cs typeface="+mn-cs"/>
              </a:defRPr>
            </a:lvl4pPr>
            <a:lvl5pPr marL="2057400" indent="-228600" algn="l" defTabSz="914400" rtl="0" eaLnBrk="1" latinLnBrk="0" hangingPunct="1">
              <a:lnSpc>
                <a:spcPct val="90000"/>
              </a:lnSpc>
              <a:spcBef>
                <a:spcPts val="500"/>
              </a:spcBef>
              <a:buClr>
                <a:schemeClr val="accent2"/>
              </a:buClr>
              <a:buSzPct val="75000"/>
              <a:buFont typeface="Arial" panose="020B0604020202020204" pitchFamily="34" charset="0"/>
              <a:buChar char="•"/>
              <a:defRPr sz="1800" kern="1200">
                <a:solidFill>
                  <a:schemeClr val="dk1"/>
                </a:solidFill>
                <a:latin typeface="Raleway" panose="00000500000000000000" pitchFamily="50"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9pPr>
          </a:lstStyle>
          <a:p>
            <a:pPr fontAlgn="auto">
              <a:lnSpc>
                <a:spcPct val="115000"/>
              </a:lnSpc>
              <a:spcBef>
                <a:spcPts val="0"/>
              </a:spcBef>
              <a:spcAft>
                <a:spcPts val="1000"/>
              </a:spcAft>
              <a:defRPr/>
            </a:pPr>
            <a:r>
              <a:rPr lang="en-US" b="1">
                <a:latin typeface="Raleway" pitchFamily="2" charset="0"/>
                <a:ea typeface="Arial" panose="020B0604020202020204" pitchFamily="34" charset="0"/>
              </a:rPr>
              <a:t>Division</a:t>
            </a:r>
            <a:endParaRPr lang="en-US">
              <a:latin typeface="Raleway" pitchFamily="2" charset="0"/>
              <a:ea typeface="Arial" panose="020B0604020202020204" pitchFamily="34" charset="0"/>
            </a:endParaRPr>
          </a:p>
          <a:p>
            <a:pPr marL="285750" indent="-285750" fontAlgn="auto">
              <a:lnSpc>
                <a:spcPct val="100000"/>
              </a:lnSpc>
              <a:spcBef>
                <a:spcPts val="0"/>
              </a:spcBef>
              <a:spcAft>
                <a:spcPts val="0"/>
              </a:spcAft>
              <a:buFont typeface="Arial" panose="020B0604020202020204" pitchFamily="34" charset="0"/>
              <a:buChar char="•"/>
              <a:defRPr/>
            </a:pPr>
            <a:r>
              <a:rPr lang="en-US" sz="1600">
                <a:latin typeface="Raleway" pitchFamily="2" charset="0"/>
                <a:ea typeface="Arial" panose="020B0604020202020204" pitchFamily="34" charset="0"/>
              </a:rPr>
              <a:t>An organizational component situated under a Branch assigned to a specific </a:t>
            </a:r>
            <a:r>
              <a:rPr lang="en-US" sz="1600" b="1">
                <a:latin typeface="Raleway" pitchFamily="2" charset="0"/>
                <a:ea typeface="Arial" panose="020B0604020202020204" pitchFamily="34" charset="0"/>
              </a:rPr>
              <a:t>geographical area</a:t>
            </a:r>
            <a:r>
              <a:rPr lang="en-US" sz="1600">
                <a:latin typeface="Raleway" pitchFamily="2" charset="0"/>
                <a:ea typeface="Arial" panose="020B0604020202020204" pitchFamily="34" charset="0"/>
              </a:rPr>
              <a:t>, </a:t>
            </a:r>
          </a:p>
        </p:txBody>
      </p:sp>
      <p:sp>
        <p:nvSpPr>
          <p:cNvPr id="115718" name="Slide Number Placeholder 4">
            <a:extLst>
              <a:ext uri="{FF2B5EF4-FFF2-40B4-BE49-F238E27FC236}">
                <a16:creationId xmlns:a16="http://schemas.microsoft.com/office/drawing/2014/main" id="{9B1AFB3E-F230-8604-49C0-6EA7B4DF87E8}"/>
              </a:ext>
            </a:extLst>
          </p:cNvPr>
          <p:cNvSpPr>
            <a:spLocks noGrp="1" noChangeArrowheads="1"/>
          </p:cNvSpPr>
          <p:nvPr>
            <p:ph type="sldNum" sz="quarter" idx="14"/>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lnSpc>
                <a:spcPct val="90000"/>
              </a:lnSpc>
              <a:spcBef>
                <a:spcPts val="1000"/>
              </a:spcBef>
              <a:buClr>
                <a:schemeClr val="accent2"/>
              </a:buClr>
              <a:buSzPct val="75000"/>
              <a:buFont typeface="Arial" panose="020B0604020202020204" pitchFamily="34" charset="0"/>
              <a:defRPr sz="1600">
                <a:solidFill>
                  <a:schemeClr val="tx1"/>
                </a:solidFill>
                <a:latin typeface="Calibri" panose="020F0502020204030204" pitchFamily="34" charset="0"/>
              </a:defRPr>
            </a:lvl1pPr>
            <a:lvl2pPr marL="742950" indent="-28575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2pPr>
            <a:lvl3pPr marL="11430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3pPr>
            <a:lvl4pPr marL="16002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4pPr>
            <a:lvl5pPr marL="20574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9pPr>
          </a:lstStyle>
          <a:p>
            <a:pPr fontAlgn="base">
              <a:lnSpc>
                <a:spcPct val="100000"/>
              </a:lnSpc>
              <a:spcBef>
                <a:spcPct val="0"/>
              </a:spcBef>
              <a:spcAft>
                <a:spcPct val="0"/>
              </a:spcAft>
              <a:buClrTx/>
              <a:buSzTx/>
              <a:buFontTx/>
              <a:buNone/>
            </a:pPr>
            <a:fld id="{2FE873E6-E7AE-4573-99CE-7FA2C3C4E9DB}" type="slidenum">
              <a:rPr lang="en-US" altLang="en-US" sz="1200" smtClean="0">
                <a:latin typeface="Raleway" pitchFamily="2" charset="0"/>
              </a:rPr>
              <a:pPr fontAlgn="base">
                <a:lnSpc>
                  <a:spcPct val="100000"/>
                </a:lnSpc>
                <a:spcBef>
                  <a:spcPct val="0"/>
                </a:spcBef>
                <a:spcAft>
                  <a:spcPct val="0"/>
                </a:spcAft>
                <a:buClrTx/>
                <a:buSzTx/>
                <a:buFontTx/>
                <a:buNone/>
              </a:pPr>
              <a:t>76</a:t>
            </a:fld>
            <a:endParaRPr lang="en-US" altLang="en-US" sz="1200">
              <a:latin typeface="Raleway" pitchFamily="2" charset="0"/>
            </a:endParaRPr>
          </a:p>
        </p:txBody>
      </p:sp>
      <p:sp>
        <p:nvSpPr>
          <p:cNvPr id="115719" name="Footer Placeholder 5">
            <a:extLst>
              <a:ext uri="{FF2B5EF4-FFF2-40B4-BE49-F238E27FC236}">
                <a16:creationId xmlns:a16="http://schemas.microsoft.com/office/drawing/2014/main" id="{E3A35AD2-DF26-D678-5DE8-3C83AFC06952}"/>
              </a:ext>
            </a:extLst>
          </p:cNvPr>
          <p:cNvSpPr>
            <a:spLocks noGrp="1" noChangeArrowheads="1"/>
          </p:cNvSpPr>
          <p:nvPr>
            <p:ph type="ftr" sz="quarter" idx="1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0" compatLnSpc="1">
            <a:prstTxWarp prst="textNoShape">
              <a:avLst/>
            </a:prstTxWarp>
          </a:bodyPr>
          <a:lstStyle>
            <a:lvl1pPr>
              <a:lnSpc>
                <a:spcPct val="90000"/>
              </a:lnSpc>
              <a:spcBef>
                <a:spcPts val="1000"/>
              </a:spcBef>
              <a:buClr>
                <a:schemeClr val="accent2"/>
              </a:buClr>
              <a:buSzPct val="75000"/>
              <a:buFont typeface="Arial" panose="020B0604020202020204" pitchFamily="34" charset="0"/>
              <a:defRPr sz="1600">
                <a:solidFill>
                  <a:schemeClr val="tx1"/>
                </a:solidFill>
                <a:latin typeface="Calibri" panose="020F0502020204030204" pitchFamily="34" charset="0"/>
              </a:defRPr>
            </a:lvl1pPr>
            <a:lvl2pPr marL="742950" indent="-28575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2pPr>
            <a:lvl3pPr marL="11430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3pPr>
            <a:lvl4pPr marL="16002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4pPr>
            <a:lvl5pPr marL="20574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9pPr>
          </a:lstStyle>
          <a:p>
            <a:pPr fontAlgn="base">
              <a:lnSpc>
                <a:spcPct val="100000"/>
              </a:lnSpc>
              <a:spcBef>
                <a:spcPct val="0"/>
              </a:spcBef>
              <a:spcAft>
                <a:spcPct val="0"/>
              </a:spcAft>
              <a:buClrTx/>
              <a:buSzTx/>
              <a:buFontTx/>
              <a:buNone/>
            </a:pPr>
            <a:r>
              <a:rPr lang="en-US" altLang="en-US" sz="1200">
                <a:latin typeface="Raleway" pitchFamily="2" charset="0"/>
              </a:rPr>
              <a:t>Module 4</a:t>
            </a:r>
          </a:p>
        </p:txBody>
      </p:sp>
    </p:spTree>
    <p:custDataLst>
      <p:tags r:id="rId1"/>
    </p:custData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D1BFDD-557D-E38A-210A-803A06B192D8}"/>
              </a:ext>
            </a:extLst>
          </p:cNvPr>
          <p:cNvSpPr>
            <a:spLocks noGrp="1"/>
          </p:cNvSpPr>
          <p:nvPr>
            <p:ph type="title"/>
          </p:nvPr>
        </p:nvSpPr>
        <p:spPr>
          <a:xfrm>
            <a:off x="463550" y="325438"/>
            <a:ext cx="11274425" cy="865187"/>
          </a:xfrm>
        </p:spPr>
        <p:txBody>
          <a:bodyPr rtlCol="0">
            <a:normAutofit/>
          </a:bodyPr>
          <a:lstStyle/>
          <a:p>
            <a:pPr eaLnBrk="1" fontAlgn="auto" hangingPunct="1">
              <a:spcAft>
                <a:spcPts val="0"/>
              </a:spcAft>
              <a:defRPr/>
            </a:pPr>
            <a:r>
              <a:rPr lang="en-CA">
                <a:latin typeface="Raleway"/>
                <a:cs typeface="Calibri"/>
              </a:rPr>
              <a:t>Scenario Stage 3:</a:t>
            </a:r>
            <a:br>
              <a:rPr lang="en-CA"/>
            </a:br>
            <a:r>
              <a:rPr lang="en-CA" sz="2000">
                <a:latin typeface="Raleway"/>
                <a:cs typeface="Calibri"/>
              </a:rPr>
              <a:t>The Planning Meeting</a:t>
            </a:r>
          </a:p>
        </p:txBody>
      </p:sp>
      <p:sp>
        <p:nvSpPr>
          <p:cNvPr id="116739" name="Content Placeholder 3">
            <a:extLst>
              <a:ext uri="{FF2B5EF4-FFF2-40B4-BE49-F238E27FC236}">
                <a16:creationId xmlns:a16="http://schemas.microsoft.com/office/drawing/2014/main" id="{E85F0930-77FC-35DE-7934-B85039FEE6C3}"/>
              </a:ext>
            </a:extLst>
          </p:cNvPr>
          <p:cNvSpPr>
            <a:spLocks noGrp="1" noChangeArrowheads="1"/>
          </p:cNvSpPr>
          <p:nvPr>
            <p:ph idx="1"/>
          </p:nvPr>
        </p:nvSpPr>
        <p:spPr>
          <a:xfrm>
            <a:off x="550863" y="1443038"/>
            <a:ext cx="6551612" cy="5300662"/>
          </a:xfrm>
        </p:spPr>
        <p:txBody>
          <a:bodyPr/>
          <a:lstStyle/>
          <a:p>
            <a:pPr eaLnBrk="1" hangingPunct="1">
              <a:lnSpc>
                <a:spcPct val="100000"/>
              </a:lnSpc>
              <a:spcBef>
                <a:spcPct val="0"/>
              </a:spcBef>
              <a:spcAft>
                <a:spcPts val="600"/>
              </a:spcAft>
            </a:pPr>
            <a:r>
              <a:rPr lang="en-CA" altLang="en-US" dirty="0">
                <a:solidFill>
                  <a:srgbClr val="000000"/>
                </a:solidFill>
                <a:latin typeface="Raleway" pitchFamily="2" charset="0"/>
              </a:rPr>
              <a:t>The Safety Officer and Operations Section Chief propose pumping out the storage tank and removing the ethylene oxide to a safe location in case the fire in the storage containers cannot be contained. However, to pump out and transport the hazardous material will require specialized equipment that may take several hours to arrive. </a:t>
            </a:r>
          </a:p>
          <a:p>
            <a:pPr eaLnBrk="1" hangingPunct="1">
              <a:lnSpc>
                <a:spcPct val="100000"/>
              </a:lnSpc>
              <a:spcBef>
                <a:spcPct val="0"/>
              </a:spcBef>
              <a:spcAft>
                <a:spcPts val="600"/>
              </a:spcAft>
            </a:pPr>
            <a:r>
              <a:rPr lang="en-CA" altLang="en-US" dirty="0">
                <a:solidFill>
                  <a:srgbClr val="000000"/>
                </a:solidFill>
                <a:latin typeface="Raleway" pitchFamily="2" charset="0"/>
              </a:rPr>
              <a:t>Unified Command agrees and makes this a key objective of the new IAP. The team also decides to plan for an expanded evacuation of the town to a one-kilometre radius around the facility. </a:t>
            </a:r>
          </a:p>
          <a:p>
            <a:pPr eaLnBrk="1" hangingPunct="1">
              <a:lnSpc>
                <a:spcPct val="100000"/>
              </a:lnSpc>
              <a:spcBef>
                <a:spcPct val="0"/>
              </a:spcBef>
              <a:spcAft>
                <a:spcPts val="600"/>
              </a:spcAft>
            </a:pPr>
            <a:r>
              <a:rPr lang="en-CA" altLang="en-US" dirty="0">
                <a:solidFill>
                  <a:srgbClr val="000000"/>
                </a:solidFill>
                <a:latin typeface="Raleway" pitchFamily="2" charset="0"/>
              </a:rPr>
              <a:t>Based on the Planning Section's evaluation of ethylene oxide hazards, and in consultation with the OFM and Medical Officer of Health, the Unified Command team decides that the risk of contamination for people outside the 1 kilometre radius is very low but that people should be advised to close windows and stay indoors. </a:t>
            </a:r>
          </a:p>
        </p:txBody>
      </p:sp>
      <p:pic>
        <p:nvPicPr>
          <p:cNvPr id="10" name="Picture 9" descr="A group of incident management personnel having a meeting as a person works on the computer.">
            <a:extLst>
              <a:ext uri="{FF2B5EF4-FFF2-40B4-BE49-F238E27FC236}">
                <a16:creationId xmlns:a16="http://schemas.microsoft.com/office/drawing/2014/main" id="{BFA14365-6051-D612-260E-737494B89FF0}"/>
              </a:ext>
            </a:extLst>
          </p:cNvPr>
          <p:cNvPicPr>
            <a:picLocks noChangeAspect="1"/>
          </p:cNvPicPr>
          <p:nvPr/>
        </p:nvPicPr>
        <p:blipFill rotWithShape="1">
          <a:blip r:embed="rId3"/>
          <a:srcRect r="42664"/>
          <a:stretch/>
        </p:blipFill>
        <p:spPr>
          <a:xfrm>
            <a:off x="7835900" y="1574800"/>
            <a:ext cx="3805238" cy="4432300"/>
          </a:xfrm>
          <a:prstGeom prst="rect">
            <a:avLst/>
          </a:prstGeom>
          <a:ln>
            <a:noFill/>
          </a:ln>
          <a:effectLst>
            <a:outerShdw blurRad="292100" dist="139700" dir="2700000" algn="tl" rotWithShape="0">
              <a:srgbClr val="333333">
                <a:alpha val="65000"/>
              </a:srgbClr>
            </a:outerShdw>
          </a:effectLst>
        </p:spPr>
      </p:pic>
      <p:sp>
        <p:nvSpPr>
          <p:cNvPr id="116741" name="Slide Number Placeholder 4">
            <a:extLst>
              <a:ext uri="{FF2B5EF4-FFF2-40B4-BE49-F238E27FC236}">
                <a16:creationId xmlns:a16="http://schemas.microsoft.com/office/drawing/2014/main" id="{320D8BA1-ABC4-4255-8B8F-2AD6B7E6962B}"/>
              </a:ext>
            </a:extLst>
          </p:cNvPr>
          <p:cNvSpPr>
            <a:spLocks noGrp="1" noChangeArrowheads="1"/>
          </p:cNvSpPr>
          <p:nvPr>
            <p:ph type="sldNum" sz="quarter" idx="14"/>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lnSpc>
                <a:spcPct val="90000"/>
              </a:lnSpc>
              <a:spcBef>
                <a:spcPts val="1000"/>
              </a:spcBef>
              <a:buClr>
                <a:schemeClr val="accent2"/>
              </a:buClr>
              <a:buSzPct val="75000"/>
              <a:buFont typeface="Arial" panose="020B0604020202020204" pitchFamily="34" charset="0"/>
              <a:defRPr sz="1600">
                <a:solidFill>
                  <a:schemeClr val="tx1"/>
                </a:solidFill>
                <a:latin typeface="Calibri" panose="020F0502020204030204" pitchFamily="34" charset="0"/>
              </a:defRPr>
            </a:lvl1pPr>
            <a:lvl2pPr marL="742950" indent="-28575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2pPr>
            <a:lvl3pPr marL="11430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3pPr>
            <a:lvl4pPr marL="16002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4pPr>
            <a:lvl5pPr marL="20574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9pPr>
          </a:lstStyle>
          <a:p>
            <a:pPr fontAlgn="base">
              <a:lnSpc>
                <a:spcPct val="100000"/>
              </a:lnSpc>
              <a:spcBef>
                <a:spcPct val="0"/>
              </a:spcBef>
              <a:spcAft>
                <a:spcPct val="0"/>
              </a:spcAft>
              <a:buClrTx/>
              <a:buSzTx/>
              <a:buFontTx/>
              <a:buNone/>
            </a:pPr>
            <a:fld id="{F828D08F-EDB6-4F49-BD12-EC9FC4A3E39A}" type="slidenum">
              <a:rPr lang="en-US" altLang="en-US" sz="1200" smtClean="0">
                <a:latin typeface="Raleway" pitchFamily="2" charset="0"/>
              </a:rPr>
              <a:pPr fontAlgn="base">
                <a:lnSpc>
                  <a:spcPct val="100000"/>
                </a:lnSpc>
                <a:spcBef>
                  <a:spcPct val="0"/>
                </a:spcBef>
                <a:spcAft>
                  <a:spcPct val="0"/>
                </a:spcAft>
                <a:buClrTx/>
                <a:buSzTx/>
                <a:buFontTx/>
                <a:buNone/>
              </a:pPr>
              <a:t>77</a:t>
            </a:fld>
            <a:endParaRPr lang="en-US" altLang="en-US" sz="1200">
              <a:latin typeface="Raleway" pitchFamily="2" charset="0"/>
            </a:endParaRPr>
          </a:p>
        </p:txBody>
      </p:sp>
      <p:sp>
        <p:nvSpPr>
          <p:cNvPr id="116742" name="Footer Placeholder 5">
            <a:extLst>
              <a:ext uri="{FF2B5EF4-FFF2-40B4-BE49-F238E27FC236}">
                <a16:creationId xmlns:a16="http://schemas.microsoft.com/office/drawing/2014/main" id="{1132FE8A-EF9C-F0CA-7326-3985C959E254}"/>
              </a:ext>
            </a:extLst>
          </p:cNvPr>
          <p:cNvSpPr>
            <a:spLocks noGrp="1" noChangeArrowheads="1"/>
          </p:cNvSpPr>
          <p:nvPr>
            <p:ph type="ftr" sz="quarter" idx="1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0" compatLnSpc="1">
            <a:prstTxWarp prst="textNoShape">
              <a:avLst/>
            </a:prstTxWarp>
          </a:bodyPr>
          <a:lstStyle>
            <a:lvl1pPr>
              <a:lnSpc>
                <a:spcPct val="90000"/>
              </a:lnSpc>
              <a:spcBef>
                <a:spcPts val="1000"/>
              </a:spcBef>
              <a:buClr>
                <a:schemeClr val="accent2"/>
              </a:buClr>
              <a:buSzPct val="75000"/>
              <a:buFont typeface="Arial" panose="020B0604020202020204" pitchFamily="34" charset="0"/>
              <a:defRPr sz="1600">
                <a:solidFill>
                  <a:schemeClr val="tx1"/>
                </a:solidFill>
                <a:latin typeface="Calibri" panose="020F0502020204030204" pitchFamily="34" charset="0"/>
              </a:defRPr>
            </a:lvl1pPr>
            <a:lvl2pPr marL="742950" indent="-28575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2pPr>
            <a:lvl3pPr marL="11430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3pPr>
            <a:lvl4pPr marL="16002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4pPr>
            <a:lvl5pPr marL="20574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9pPr>
          </a:lstStyle>
          <a:p>
            <a:pPr fontAlgn="base">
              <a:lnSpc>
                <a:spcPct val="100000"/>
              </a:lnSpc>
              <a:spcBef>
                <a:spcPct val="0"/>
              </a:spcBef>
              <a:spcAft>
                <a:spcPct val="0"/>
              </a:spcAft>
              <a:buClrTx/>
              <a:buSzTx/>
              <a:buFontTx/>
              <a:buNone/>
            </a:pPr>
            <a:r>
              <a:rPr lang="en-US" altLang="en-US" sz="1200">
                <a:latin typeface="Raleway" pitchFamily="2" charset="0"/>
              </a:rPr>
              <a:t>Module 4</a:t>
            </a:r>
          </a:p>
        </p:txBody>
      </p:sp>
    </p:spTree>
    <p:custDataLst>
      <p:tags r:id="rId1"/>
    </p:custData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8BD2BA-354A-7E64-1673-DC9164F4AC14}"/>
              </a:ext>
            </a:extLst>
          </p:cNvPr>
          <p:cNvSpPr>
            <a:spLocks noGrp="1"/>
          </p:cNvSpPr>
          <p:nvPr>
            <p:ph type="title"/>
          </p:nvPr>
        </p:nvSpPr>
        <p:spPr>
          <a:xfrm>
            <a:off x="461963" y="311150"/>
            <a:ext cx="11274425" cy="865188"/>
          </a:xfrm>
        </p:spPr>
        <p:txBody>
          <a:bodyPr rtlCol="0">
            <a:normAutofit/>
          </a:bodyPr>
          <a:lstStyle/>
          <a:p>
            <a:pPr eaLnBrk="1" fontAlgn="auto" hangingPunct="1">
              <a:spcAft>
                <a:spcPts val="0"/>
              </a:spcAft>
              <a:defRPr/>
            </a:pPr>
            <a:r>
              <a:rPr lang="en-CA"/>
              <a:t>Scenario Stage 3:</a:t>
            </a:r>
            <a:br>
              <a:rPr lang="en-CA"/>
            </a:br>
            <a:r>
              <a:rPr lang="en-CA" sz="2000"/>
              <a:t>Relocation of IMS Facilities</a:t>
            </a:r>
            <a:endParaRPr lang="en-CA"/>
          </a:p>
        </p:txBody>
      </p:sp>
      <p:sp>
        <p:nvSpPr>
          <p:cNvPr id="117763" name="Content Placeholder 3">
            <a:extLst>
              <a:ext uri="{FF2B5EF4-FFF2-40B4-BE49-F238E27FC236}">
                <a16:creationId xmlns:a16="http://schemas.microsoft.com/office/drawing/2014/main" id="{C01D8DE3-FB9C-4103-8714-7A91C4E87353}"/>
              </a:ext>
            </a:extLst>
          </p:cNvPr>
          <p:cNvSpPr>
            <a:spLocks noGrp="1" noChangeArrowheads="1"/>
          </p:cNvSpPr>
          <p:nvPr>
            <p:ph idx="1"/>
          </p:nvPr>
        </p:nvSpPr>
        <p:spPr>
          <a:xfrm>
            <a:off x="463550" y="1443038"/>
            <a:ext cx="7265988" cy="5300662"/>
          </a:xfrm>
        </p:spPr>
        <p:txBody>
          <a:bodyPr/>
          <a:lstStyle/>
          <a:p>
            <a:pPr eaLnBrk="1" hangingPunct="1">
              <a:lnSpc>
                <a:spcPct val="100000"/>
              </a:lnSpc>
              <a:spcBef>
                <a:spcPct val="0"/>
              </a:spcBef>
            </a:pPr>
            <a:r>
              <a:rPr lang="en-CA" altLang="en-US">
                <a:solidFill>
                  <a:srgbClr val="000000"/>
                </a:solidFill>
                <a:latin typeface="Raleway" pitchFamily="2" charset="0"/>
                <a:cs typeface="Arial" panose="020B0604020202020204" pitchFamily="34" charset="0"/>
              </a:rPr>
              <a:t>The Incident Command Post, the Staging Area, and the municipal EOC must be relocated outside the evacuation area. The Logistics Section Chief establishes a </a:t>
            </a:r>
            <a:r>
              <a:rPr lang="en-CA" altLang="en-US" b="1">
                <a:solidFill>
                  <a:srgbClr val="000000"/>
                </a:solidFill>
                <a:latin typeface="Raleway" pitchFamily="2" charset="0"/>
                <a:cs typeface="Arial" panose="020B0604020202020204" pitchFamily="34" charset="0"/>
              </a:rPr>
              <a:t>Facilities Unit </a:t>
            </a:r>
            <a:r>
              <a:rPr lang="en-CA" altLang="en-US">
                <a:solidFill>
                  <a:srgbClr val="000000"/>
                </a:solidFill>
                <a:latin typeface="Raleway" pitchFamily="2" charset="0"/>
                <a:cs typeface="Arial" panose="020B0604020202020204" pitchFamily="34" charset="0"/>
              </a:rPr>
              <a:t>to accomplish this.</a:t>
            </a:r>
          </a:p>
          <a:p>
            <a:pPr eaLnBrk="1" hangingPunct="1">
              <a:lnSpc>
                <a:spcPct val="100000"/>
              </a:lnSpc>
              <a:spcBef>
                <a:spcPct val="0"/>
              </a:spcBef>
            </a:pPr>
            <a:endParaRPr lang="en-CA" altLang="en-US">
              <a:latin typeface="Raleway" pitchFamily="2" charset="0"/>
              <a:cs typeface="Arial" panose="020B0604020202020204" pitchFamily="34" charset="0"/>
            </a:endParaRPr>
          </a:p>
          <a:p>
            <a:pPr eaLnBrk="1" hangingPunct="1">
              <a:lnSpc>
                <a:spcPct val="100000"/>
              </a:lnSpc>
              <a:spcBef>
                <a:spcPct val="0"/>
              </a:spcBef>
            </a:pPr>
            <a:r>
              <a:rPr lang="en-CA" altLang="en-US">
                <a:solidFill>
                  <a:srgbClr val="000000"/>
                </a:solidFill>
                <a:latin typeface="Raleway" pitchFamily="2" charset="0"/>
                <a:cs typeface="Arial" panose="020B0604020202020204" pitchFamily="34" charset="0"/>
              </a:rPr>
              <a:t>At the end of the Planning Meeting, the Incident Action Plan and the Operational Period for the plan are agreed. The new, written IAP is then distributed at the Operations Briefing. Assignments are formally given to those who will implement the plan.</a:t>
            </a:r>
          </a:p>
          <a:p>
            <a:pPr eaLnBrk="1" hangingPunct="1">
              <a:lnSpc>
                <a:spcPct val="100000"/>
              </a:lnSpc>
              <a:spcBef>
                <a:spcPct val="0"/>
              </a:spcBef>
            </a:pPr>
            <a:endParaRPr lang="en-CA" altLang="en-US">
              <a:latin typeface="Raleway" pitchFamily="2" charset="0"/>
              <a:cs typeface="Arial" panose="020B0604020202020204" pitchFamily="34" charset="0"/>
            </a:endParaRPr>
          </a:p>
          <a:p>
            <a:pPr eaLnBrk="1" hangingPunct="1">
              <a:lnSpc>
                <a:spcPct val="100000"/>
              </a:lnSpc>
              <a:spcBef>
                <a:spcPct val="0"/>
              </a:spcBef>
            </a:pPr>
            <a:r>
              <a:rPr lang="en-CA" altLang="en-US">
                <a:solidFill>
                  <a:srgbClr val="000000"/>
                </a:solidFill>
                <a:latin typeface="Raleway" pitchFamily="2" charset="0"/>
                <a:cs typeface="Arial" panose="020B0604020202020204" pitchFamily="34" charset="0"/>
              </a:rPr>
              <a:t>Evaluation of the IAP's effectiveness begins once the operational period starts and resources are deployed. The plan may be adjusted if circumstances change, or tactics prove ineffective. The planning cycle repeats to develop a new IAP for the next operational period.</a:t>
            </a:r>
            <a:endParaRPr lang="en-CA" altLang="en-US">
              <a:latin typeface="Raleway" pitchFamily="2" charset="0"/>
              <a:cs typeface="Arial" panose="020B0604020202020204" pitchFamily="34" charset="0"/>
            </a:endParaRPr>
          </a:p>
        </p:txBody>
      </p:sp>
      <p:sp>
        <p:nvSpPr>
          <p:cNvPr id="10" name="Content Placeholder 3">
            <a:extLst>
              <a:ext uri="{FF2B5EF4-FFF2-40B4-BE49-F238E27FC236}">
                <a16:creationId xmlns:a16="http://schemas.microsoft.com/office/drawing/2014/main" id="{F1338621-558E-B441-B4FD-B3A60463C67E}"/>
              </a:ext>
            </a:extLst>
          </p:cNvPr>
          <p:cNvSpPr txBox="1">
            <a:spLocks/>
          </p:cNvSpPr>
          <p:nvPr/>
        </p:nvSpPr>
        <p:spPr>
          <a:xfrm>
            <a:off x="7820025" y="1501775"/>
            <a:ext cx="4159250" cy="2268538"/>
          </a:xfrm>
          <a:prstGeom prst="rect">
            <a:avLst/>
          </a:prstGeom>
          <a:solidFill>
            <a:schemeClr val="accent2">
              <a:lumMod val="20000"/>
              <a:lumOff val="80000"/>
            </a:schemeClr>
          </a:solidFill>
          <a:ln>
            <a:noFill/>
          </a:ln>
          <a:effectLst>
            <a:outerShdw blurRad="50800" dist="38100" dir="2700000" algn="tl" rotWithShape="0">
              <a:prstClr val="black">
                <a:alpha val="40000"/>
              </a:prstClr>
            </a:outerShdw>
          </a:effectLst>
        </p:spPr>
        <p:style>
          <a:lnRef idx="1">
            <a:schemeClr val="accent2"/>
          </a:lnRef>
          <a:fillRef idx="2">
            <a:schemeClr val="accent2"/>
          </a:fillRef>
          <a:effectRef idx="1">
            <a:schemeClr val="accent2"/>
          </a:effectRef>
          <a:fontRef idx="minor">
            <a:schemeClr val="dk1"/>
          </a:fontRef>
        </p:style>
        <p:txBody>
          <a:bodyPr/>
          <a:lstStyle>
            <a:lvl1pPr marL="0" indent="0" algn="l" defTabSz="914400" rtl="0" eaLnBrk="1" latinLnBrk="0" hangingPunct="1">
              <a:lnSpc>
                <a:spcPct val="90000"/>
              </a:lnSpc>
              <a:spcBef>
                <a:spcPts val="1000"/>
              </a:spcBef>
              <a:buClr>
                <a:schemeClr val="accent2"/>
              </a:buClr>
              <a:buSzPct val="75000"/>
              <a:buFont typeface="Arial" panose="020B0604020202020204" pitchFamily="34" charset="0"/>
              <a:buNone/>
              <a:defRPr sz="1800" kern="1200">
                <a:solidFill>
                  <a:schemeClr val="dk1"/>
                </a:solidFill>
                <a:latin typeface="Raleway" panose="00000500000000000000" pitchFamily="50" charset="0"/>
                <a:ea typeface="+mn-ea"/>
                <a:cs typeface="+mn-cs"/>
              </a:defRPr>
            </a:lvl1pPr>
            <a:lvl2pPr marL="685800" indent="-228600" algn="l" defTabSz="914400" rtl="0" eaLnBrk="1" latinLnBrk="0" hangingPunct="1">
              <a:lnSpc>
                <a:spcPct val="90000"/>
              </a:lnSpc>
              <a:spcBef>
                <a:spcPts val="500"/>
              </a:spcBef>
              <a:buClr>
                <a:schemeClr val="accent2"/>
              </a:buClr>
              <a:buSzPct val="75000"/>
              <a:buFont typeface="Arial" panose="020B0604020202020204" pitchFamily="34" charset="0"/>
              <a:buChar char="•"/>
              <a:defRPr sz="1800" kern="1200">
                <a:solidFill>
                  <a:schemeClr val="dk1"/>
                </a:solidFill>
                <a:latin typeface="Raleway" panose="00000500000000000000" pitchFamily="50" charset="0"/>
                <a:ea typeface="+mn-ea"/>
                <a:cs typeface="+mn-cs"/>
              </a:defRPr>
            </a:lvl2pPr>
            <a:lvl3pPr marL="1143000" indent="-228600" algn="l" defTabSz="914400" rtl="0" eaLnBrk="1" latinLnBrk="0" hangingPunct="1">
              <a:lnSpc>
                <a:spcPct val="90000"/>
              </a:lnSpc>
              <a:spcBef>
                <a:spcPts val="500"/>
              </a:spcBef>
              <a:buClr>
                <a:schemeClr val="accent2"/>
              </a:buClr>
              <a:buSzPct val="75000"/>
              <a:buFont typeface="Arial" panose="020B0604020202020204" pitchFamily="34" charset="0"/>
              <a:buChar char="•"/>
              <a:defRPr sz="1800" kern="1200">
                <a:solidFill>
                  <a:schemeClr val="dk1"/>
                </a:solidFill>
                <a:latin typeface="Raleway" panose="00000500000000000000" pitchFamily="50" charset="0"/>
                <a:ea typeface="+mn-ea"/>
                <a:cs typeface="+mn-cs"/>
              </a:defRPr>
            </a:lvl3pPr>
            <a:lvl4pPr marL="1600200" indent="-228600" algn="l" defTabSz="914400" rtl="0" eaLnBrk="1" latinLnBrk="0" hangingPunct="1">
              <a:lnSpc>
                <a:spcPct val="90000"/>
              </a:lnSpc>
              <a:spcBef>
                <a:spcPts val="500"/>
              </a:spcBef>
              <a:buClr>
                <a:schemeClr val="accent2"/>
              </a:buClr>
              <a:buSzPct val="75000"/>
              <a:buFont typeface="Arial" panose="020B0604020202020204" pitchFamily="34" charset="0"/>
              <a:buChar char="•"/>
              <a:defRPr sz="1800" kern="1200">
                <a:solidFill>
                  <a:schemeClr val="dk1"/>
                </a:solidFill>
                <a:latin typeface="Raleway" panose="00000500000000000000" pitchFamily="50" charset="0"/>
                <a:ea typeface="+mn-ea"/>
                <a:cs typeface="+mn-cs"/>
              </a:defRPr>
            </a:lvl4pPr>
            <a:lvl5pPr marL="2057400" indent="-228600" algn="l" defTabSz="914400" rtl="0" eaLnBrk="1" latinLnBrk="0" hangingPunct="1">
              <a:lnSpc>
                <a:spcPct val="90000"/>
              </a:lnSpc>
              <a:spcBef>
                <a:spcPts val="500"/>
              </a:spcBef>
              <a:buClr>
                <a:schemeClr val="accent2"/>
              </a:buClr>
              <a:buSzPct val="75000"/>
              <a:buFont typeface="Arial" panose="020B0604020202020204" pitchFamily="34" charset="0"/>
              <a:buChar char="•"/>
              <a:defRPr sz="1800" kern="1200">
                <a:solidFill>
                  <a:schemeClr val="dk1"/>
                </a:solidFill>
                <a:latin typeface="Raleway" panose="00000500000000000000" pitchFamily="50"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9pPr>
          </a:lstStyle>
          <a:p>
            <a:pPr fontAlgn="auto">
              <a:lnSpc>
                <a:spcPct val="100000"/>
              </a:lnSpc>
              <a:spcBef>
                <a:spcPts val="0"/>
              </a:spcBef>
              <a:spcAft>
                <a:spcPts val="0"/>
              </a:spcAft>
              <a:defRPr/>
            </a:pPr>
            <a:r>
              <a:rPr lang="en-US" b="1">
                <a:solidFill>
                  <a:srgbClr val="000000"/>
                </a:solidFill>
                <a:latin typeface="Raleway" pitchFamily="2" charset="0"/>
                <a:ea typeface="Arial" panose="020B0604020202020204" pitchFamily="34" charset="0"/>
              </a:rPr>
              <a:t>Facilities Unit</a:t>
            </a:r>
            <a:endParaRPr lang="en-US">
              <a:latin typeface="Raleway" pitchFamily="2" charset="0"/>
              <a:ea typeface="Arial" panose="020B0604020202020204" pitchFamily="34" charset="0"/>
            </a:endParaRPr>
          </a:p>
          <a:p>
            <a:pPr fontAlgn="auto">
              <a:lnSpc>
                <a:spcPct val="100000"/>
              </a:lnSpc>
              <a:spcAft>
                <a:spcPts val="0"/>
              </a:spcAft>
              <a:defRPr/>
            </a:pPr>
            <a:r>
              <a:rPr lang="en-US">
                <a:latin typeface="Raleway" pitchFamily="2" charset="0"/>
                <a:ea typeface="Calibri" panose="020F0502020204030204" pitchFamily="34" charset="0"/>
              </a:rPr>
              <a:t>A unit within the Logistics Section responsible for ensuring that the physical infrastructure needed for effective incident management is in place, functions smoothly, and demobilizes when no longer needed.</a:t>
            </a:r>
            <a:endParaRPr lang="en-CA">
              <a:latin typeface="Raleway" pitchFamily="2" charset="0"/>
              <a:ea typeface="Arial" panose="020B0604020202020204" pitchFamily="34" charset="0"/>
            </a:endParaRPr>
          </a:p>
        </p:txBody>
      </p:sp>
      <p:pic>
        <p:nvPicPr>
          <p:cNvPr id="117765" name="Content Placeholder 9" descr="A group of emergency management professionals looking at a map.">
            <a:extLst>
              <a:ext uri="{FF2B5EF4-FFF2-40B4-BE49-F238E27FC236}">
                <a16:creationId xmlns:a16="http://schemas.microsoft.com/office/drawing/2014/main" id="{567E72A8-7F1D-C674-E074-78CB846B5B5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r="15964" b="-3"/>
          <a:stretch>
            <a:fillRect/>
          </a:stretch>
        </p:blipFill>
        <p:spPr bwMode="auto">
          <a:xfrm>
            <a:off x="8466138" y="3935413"/>
            <a:ext cx="2570162" cy="2033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7766" name="Slide Number Placeholder 4">
            <a:extLst>
              <a:ext uri="{FF2B5EF4-FFF2-40B4-BE49-F238E27FC236}">
                <a16:creationId xmlns:a16="http://schemas.microsoft.com/office/drawing/2014/main" id="{79A4EA54-7D76-0A7E-4E7C-FD36987BC101}"/>
              </a:ext>
            </a:extLst>
          </p:cNvPr>
          <p:cNvSpPr>
            <a:spLocks noGrp="1" noChangeArrowheads="1"/>
          </p:cNvSpPr>
          <p:nvPr>
            <p:ph type="sldNum" sz="quarter" idx="14"/>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lnSpc>
                <a:spcPct val="90000"/>
              </a:lnSpc>
              <a:spcBef>
                <a:spcPts val="1000"/>
              </a:spcBef>
              <a:buClr>
                <a:schemeClr val="accent2"/>
              </a:buClr>
              <a:buSzPct val="75000"/>
              <a:buFont typeface="Arial" panose="020B0604020202020204" pitchFamily="34" charset="0"/>
              <a:defRPr sz="1600">
                <a:solidFill>
                  <a:schemeClr val="tx1"/>
                </a:solidFill>
                <a:latin typeface="Calibri" panose="020F0502020204030204" pitchFamily="34" charset="0"/>
              </a:defRPr>
            </a:lvl1pPr>
            <a:lvl2pPr marL="742950" indent="-28575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2pPr>
            <a:lvl3pPr marL="11430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3pPr>
            <a:lvl4pPr marL="16002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4pPr>
            <a:lvl5pPr marL="20574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9pPr>
          </a:lstStyle>
          <a:p>
            <a:pPr fontAlgn="base">
              <a:lnSpc>
                <a:spcPct val="100000"/>
              </a:lnSpc>
              <a:spcBef>
                <a:spcPct val="0"/>
              </a:spcBef>
              <a:spcAft>
                <a:spcPct val="0"/>
              </a:spcAft>
              <a:buClrTx/>
              <a:buSzTx/>
              <a:buFontTx/>
              <a:buNone/>
            </a:pPr>
            <a:fld id="{EE2A9D77-93DF-4F78-A130-8550F44F6A40}" type="slidenum">
              <a:rPr lang="en-US" altLang="en-US" sz="1200" smtClean="0">
                <a:latin typeface="Raleway" pitchFamily="2" charset="0"/>
              </a:rPr>
              <a:pPr fontAlgn="base">
                <a:lnSpc>
                  <a:spcPct val="100000"/>
                </a:lnSpc>
                <a:spcBef>
                  <a:spcPct val="0"/>
                </a:spcBef>
                <a:spcAft>
                  <a:spcPct val="0"/>
                </a:spcAft>
                <a:buClrTx/>
                <a:buSzTx/>
                <a:buFontTx/>
                <a:buNone/>
              </a:pPr>
              <a:t>78</a:t>
            </a:fld>
            <a:endParaRPr lang="en-US" altLang="en-US" sz="1200">
              <a:latin typeface="Raleway" pitchFamily="2" charset="0"/>
            </a:endParaRPr>
          </a:p>
        </p:txBody>
      </p:sp>
      <p:sp>
        <p:nvSpPr>
          <p:cNvPr id="117767" name="Footer Placeholder 5">
            <a:extLst>
              <a:ext uri="{FF2B5EF4-FFF2-40B4-BE49-F238E27FC236}">
                <a16:creationId xmlns:a16="http://schemas.microsoft.com/office/drawing/2014/main" id="{89C0BE39-FD07-9E2C-9A48-16CF3E7D7917}"/>
              </a:ext>
            </a:extLst>
          </p:cNvPr>
          <p:cNvSpPr>
            <a:spLocks noGrp="1" noChangeArrowheads="1"/>
          </p:cNvSpPr>
          <p:nvPr>
            <p:ph type="ftr" sz="quarter" idx="1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0" compatLnSpc="1">
            <a:prstTxWarp prst="textNoShape">
              <a:avLst/>
            </a:prstTxWarp>
          </a:bodyPr>
          <a:lstStyle>
            <a:lvl1pPr>
              <a:lnSpc>
                <a:spcPct val="90000"/>
              </a:lnSpc>
              <a:spcBef>
                <a:spcPts val="1000"/>
              </a:spcBef>
              <a:buClr>
                <a:schemeClr val="accent2"/>
              </a:buClr>
              <a:buSzPct val="75000"/>
              <a:buFont typeface="Arial" panose="020B0604020202020204" pitchFamily="34" charset="0"/>
              <a:defRPr sz="1600">
                <a:solidFill>
                  <a:schemeClr val="tx1"/>
                </a:solidFill>
                <a:latin typeface="Calibri" panose="020F0502020204030204" pitchFamily="34" charset="0"/>
              </a:defRPr>
            </a:lvl1pPr>
            <a:lvl2pPr marL="742950" indent="-28575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2pPr>
            <a:lvl3pPr marL="11430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3pPr>
            <a:lvl4pPr marL="16002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4pPr>
            <a:lvl5pPr marL="20574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9pPr>
          </a:lstStyle>
          <a:p>
            <a:pPr fontAlgn="base">
              <a:lnSpc>
                <a:spcPct val="100000"/>
              </a:lnSpc>
              <a:spcBef>
                <a:spcPct val="0"/>
              </a:spcBef>
              <a:spcAft>
                <a:spcPct val="0"/>
              </a:spcAft>
              <a:buClrTx/>
              <a:buSzTx/>
              <a:buFontTx/>
              <a:buNone/>
            </a:pPr>
            <a:r>
              <a:rPr lang="en-US" altLang="en-US" sz="1200">
                <a:latin typeface="Raleway" pitchFamily="2" charset="0"/>
              </a:rPr>
              <a:t>Module 4</a:t>
            </a:r>
          </a:p>
        </p:txBody>
      </p:sp>
    </p:spTree>
    <p:custDataLst>
      <p:tags r:id="rId1"/>
    </p:custData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ACDA91-CD6F-0002-C0FC-E2841AD6BEC6}"/>
              </a:ext>
            </a:extLst>
          </p:cNvPr>
          <p:cNvSpPr>
            <a:spLocks noGrp="1"/>
          </p:cNvSpPr>
          <p:nvPr>
            <p:ph type="title"/>
          </p:nvPr>
        </p:nvSpPr>
        <p:spPr>
          <a:xfrm>
            <a:off x="463550" y="311150"/>
            <a:ext cx="11274425" cy="865188"/>
          </a:xfrm>
        </p:spPr>
        <p:txBody>
          <a:bodyPr rtlCol="0">
            <a:normAutofit/>
          </a:bodyPr>
          <a:lstStyle/>
          <a:p>
            <a:pPr eaLnBrk="1" fontAlgn="auto" hangingPunct="1">
              <a:spcAft>
                <a:spcPts val="0"/>
              </a:spcAft>
              <a:defRPr/>
            </a:pPr>
            <a:r>
              <a:rPr lang="en-CA"/>
              <a:t>Scenario Stage 3:</a:t>
            </a:r>
            <a:br>
              <a:rPr lang="en-CA"/>
            </a:br>
            <a:r>
              <a:rPr lang="en-CA" sz="2000"/>
              <a:t>Emergency Information Centre is Established</a:t>
            </a:r>
            <a:endParaRPr lang="en-CA"/>
          </a:p>
        </p:txBody>
      </p:sp>
      <p:sp>
        <p:nvSpPr>
          <p:cNvPr id="118787" name="Content Placeholder 3">
            <a:extLst>
              <a:ext uri="{FF2B5EF4-FFF2-40B4-BE49-F238E27FC236}">
                <a16:creationId xmlns:a16="http://schemas.microsoft.com/office/drawing/2014/main" id="{40F09331-4A4D-A736-80FB-C162486185F5}"/>
              </a:ext>
            </a:extLst>
          </p:cNvPr>
          <p:cNvSpPr>
            <a:spLocks noGrp="1" noChangeArrowheads="1"/>
          </p:cNvSpPr>
          <p:nvPr>
            <p:ph idx="1"/>
          </p:nvPr>
        </p:nvSpPr>
        <p:spPr>
          <a:xfrm>
            <a:off x="463550" y="1352550"/>
            <a:ext cx="4546600" cy="5300663"/>
          </a:xfrm>
        </p:spPr>
        <p:txBody>
          <a:bodyPr/>
          <a:lstStyle/>
          <a:p>
            <a:pPr eaLnBrk="1" hangingPunct="1">
              <a:lnSpc>
                <a:spcPct val="100000"/>
              </a:lnSpc>
              <a:spcBef>
                <a:spcPct val="0"/>
              </a:spcBef>
              <a:spcAft>
                <a:spcPts val="600"/>
              </a:spcAft>
            </a:pPr>
            <a:r>
              <a:rPr lang="en-CA" altLang="en-US" dirty="0">
                <a:latin typeface="Raleway" pitchFamily="2" charset="0"/>
                <a:cs typeface="Arial" panose="020B0604020202020204" pitchFamily="34" charset="0"/>
              </a:rPr>
              <a:t>The decision to evacuate heightens media interest and the need for </a:t>
            </a:r>
            <a:r>
              <a:rPr lang="en-CA" altLang="en-US" b="1" dirty="0">
                <a:latin typeface="Raleway" pitchFamily="2" charset="0"/>
                <a:cs typeface="Arial" panose="020B0604020202020204" pitchFamily="34" charset="0"/>
              </a:rPr>
              <a:t>the Public Information Management Section</a:t>
            </a:r>
            <a:r>
              <a:rPr lang="en-CA" altLang="en-US" dirty="0">
                <a:latin typeface="Raleway" pitchFamily="2" charset="0"/>
                <a:cs typeface="Arial" panose="020B0604020202020204" pitchFamily="34" charset="0"/>
              </a:rPr>
              <a:t> led by the EIO.</a:t>
            </a:r>
          </a:p>
          <a:p>
            <a:pPr eaLnBrk="1" hangingPunct="1">
              <a:lnSpc>
                <a:spcPct val="100000"/>
              </a:lnSpc>
              <a:spcBef>
                <a:spcPct val="0"/>
              </a:spcBef>
              <a:spcAft>
                <a:spcPts val="600"/>
              </a:spcAft>
            </a:pPr>
            <a:r>
              <a:rPr lang="en-CA" altLang="en-US" dirty="0">
                <a:latin typeface="Raleway" pitchFamily="2" charset="0"/>
                <a:cs typeface="Arial" panose="020B0604020202020204" pitchFamily="34" charset="0"/>
              </a:rPr>
              <a:t>The Unified Command team decides to establish an </a:t>
            </a:r>
            <a:r>
              <a:rPr lang="en-CA" altLang="en-US" b="1" dirty="0">
                <a:latin typeface="Raleway" pitchFamily="2" charset="0"/>
                <a:cs typeface="Arial" panose="020B0604020202020204" pitchFamily="34" charset="0"/>
              </a:rPr>
              <a:t>Emergency Information Centre (EIC) </a:t>
            </a:r>
            <a:r>
              <a:rPr lang="en-CA" altLang="en-US" dirty="0">
                <a:latin typeface="Raleway" pitchFamily="2" charset="0"/>
                <a:cs typeface="Arial" panose="020B0604020202020204" pitchFamily="34" charset="0"/>
              </a:rPr>
              <a:t>in the nearest town outside the evacuation area where facilities for the numerous media representatives can be properly provided. </a:t>
            </a:r>
          </a:p>
          <a:p>
            <a:pPr eaLnBrk="1" hangingPunct="1">
              <a:lnSpc>
                <a:spcPct val="115000"/>
              </a:lnSpc>
              <a:spcBef>
                <a:spcPct val="0"/>
              </a:spcBef>
              <a:spcAft>
                <a:spcPts val="1000"/>
              </a:spcAft>
            </a:pPr>
            <a:endParaRPr lang="en-CA" altLang="en-US" dirty="0">
              <a:latin typeface="Raleway" pitchFamily="2" charset="0"/>
              <a:cs typeface="Arial" panose="020B0604020202020204" pitchFamily="34" charset="0"/>
            </a:endParaRPr>
          </a:p>
        </p:txBody>
      </p:sp>
      <p:sp>
        <p:nvSpPr>
          <p:cNvPr id="7" name="Content Placeholder 3">
            <a:extLst>
              <a:ext uri="{FF2B5EF4-FFF2-40B4-BE49-F238E27FC236}">
                <a16:creationId xmlns:a16="http://schemas.microsoft.com/office/drawing/2014/main" id="{E17413FD-38B0-C4EE-77F4-F15C1D9EC175}"/>
              </a:ext>
            </a:extLst>
          </p:cNvPr>
          <p:cNvSpPr txBox="1">
            <a:spLocks/>
          </p:cNvSpPr>
          <p:nvPr/>
        </p:nvSpPr>
        <p:spPr>
          <a:xfrm>
            <a:off x="5562600" y="1419225"/>
            <a:ext cx="6280150" cy="4562475"/>
          </a:xfrm>
          <a:prstGeom prst="rect">
            <a:avLst/>
          </a:prstGeom>
          <a:solidFill>
            <a:schemeClr val="accent2">
              <a:lumMod val="20000"/>
              <a:lumOff val="80000"/>
            </a:schemeClr>
          </a:solidFill>
          <a:ln>
            <a:noFill/>
          </a:ln>
          <a:effectLst>
            <a:outerShdw blurRad="50800" dist="38100" dir="2700000" algn="tl" rotWithShape="0">
              <a:prstClr val="black">
                <a:alpha val="40000"/>
              </a:prstClr>
            </a:outerShdw>
          </a:effectLst>
        </p:spPr>
        <p:style>
          <a:lnRef idx="1">
            <a:schemeClr val="accent2"/>
          </a:lnRef>
          <a:fillRef idx="2">
            <a:schemeClr val="accent2"/>
          </a:fillRef>
          <a:effectRef idx="1">
            <a:schemeClr val="accent2"/>
          </a:effectRef>
          <a:fontRef idx="minor">
            <a:schemeClr val="dk1"/>
          </a:fontRef>
        </p:style>
        <p:txBody>
          <a:bodyPr/>
          <a:lstStyle>
            <a:lvl1pPr marL="0" indent="0" algn="l" defTabSz="914400" rtl="0" eaLnBrk="1" latinLnBrk="0" hangingPunct="1">
              <a:lnSpc>
                <a:spcPct val="90000"/>
              </a:lnSpc>
              <a:spcBef>
                <a:spcPts val="1000"/>
              </a:spcBef>
              <a:buClr>
                <a:schemeClr val="accent2"/>
              </a:buClr>
              <a:buSzPct val="75000"/>
              <a:buFont typeface="Arial" panose="020B0604020202020204" pitchFamily="34" charset="0"/>
              <a:buNone/>
              <a:defRPr sz="1800" kern="1200">
                <a:solidFill>
                  <a:schemeClr val="dk1"/>
                </a:solidFill>
                <a:latin typeface="Raleway" panose="00000500000000000000" pitchFamily="50" charset="0"/>
                <a:ea typeface="+mn-ea"/>
                <a:cs typeface="+mn-cs"/>
              </a:defRPr>
            </a:lvl1pPr>
            <a:lvl2pPr marL="685800" indent="-228600" algn="l" defTabSz="914400" rtl="0" eaLnBrk="1" latinLnBrk="0" hangingPunct="1">
              <a:lnSpc>
                <a:spcPct val="90000"/>
              </a:lnSpc>
              <a:spcBef>
                <a:spcPts val="500"/>
              </a:spcBef>
              <a:buClr>
                <a:schemeClr val="accent2"/>
              </a:buClr>
              <a:buSzPct val="75000"/>
              <a:buFont typeface="Arial" panose="020B0604020202020204" pitchFamily="34" charset="0"/>
              <a:buChar char="•"/>
              <a:defRPr sz="1800" kern="1200">
                <a:solidFill>
                  <a:schemeClr val="dk1"/>
                </a:solidFill>
                <a:latin typeface="Raleway" panose="00000500000000000000" pitchFamily="50" charset="0"/>
                <a:ea typeface="+mn-ea"/>
                <a:cs typeface="+mn-cs"/>
              </a:defRPr>
            </a:lvl2pPr>
            <a:lvl3pPr marL="1143000" indent="-228600" algn="l" defTabSz="914400" rtl="0" eaLnBrk="1" latinLnBrk="0" hangingPunct="1">
              <a:lnSpc>
                <a:spcPct val="90000"/>
              </a:lnSpc>
              <a:spcBef>
                <a:spcPts val="500"/>
              </a:spcBef>
              <a:buClr>
                <a:schemeClr val="accent2"/>
              </a:buClr>
              <a:buSzPct val="75000"/>
              <a:buFont typeface="Arial" panose="020B0604020202020204" pitchFamily="34" charset="0"/>
              <a:buChar char="•"/>
              <a:defRPr sz="1800" kern="1200">
                <a:solidFill>
                  <a:schemeClr val="dk1"/>
                </a:solidFill>
                <a:latin typeface="Raleway" panose="00000500000000000000" pitchFamily="50" charset="0"/>
                <a:ea typeface="+mn-ea"/>
                <a:cs typeface="+mn-cs"/>
              </a:defRPr>
            </a:lvl3pPr>
            <a:lvl4pPr marL="1600200" indent="-228600" algn="l" defTabSz="914400" rtl="0" eaLnBrk="1" latinLnBrk="0" hangingPunct="1">
              <a:lnSpc>
                <a:spcPct val="90000"/>
              </a:lnSpc>
              <a:spcBef>
                <a:spcPts val="500"/>
              </a:spcBef>
              <a:buClr>
                <a:schemeClr val="accent2"/>
              </a:buClr>
              <a:buSzPct val="75000"/>
              <a:buFont typeface="Arial" panose="020B0604020202020204" pitchFamily="34" charset="0"/>
              <a:buChar char="•"/>
              <a:defRPr sz="1800" kern="1200">
                <a:solidFill>
                  <a:schemeClr val="dk1"/>
                </a:solidFill>
                <a:latin typeface="Raleway" panose="00000500000000000000" pitchFamily="50" charset="0"/>
                <a:ea typeface="+mn-ea"/>
                <a:cs typeface="+mn-cs"/>
              </a:defRPr>
            </a:lvl4pPr>
            <a:lvl5pPr marL="2057400" indent="-228600" algn="l" defTabSz="914400" rtl="0" eaLnBrk="1" latinLnBrk="0" hangingPunct="1">
              <a:lnSpc>
                <a:spcPct val="90000"/>
              </a:lnSpc>
              <a:spcBef>
                <a:spcPts val="500"/>
              </a:spcBef>
              <a:buClr>
                <a:schemeClr val="accent2"/>
              </a:buClr>
              <a:buSzPct val="75000"/>
              <a:buFont typeface="Arial" panose="020B0604020202020204" pitchFamily="34" charset="0"/>
              <a:buChar char="•"/>
              <a:defRPr sz="1800" kern="1200">
                <a:solidFill>
                  <a:schemeClr val="dk1"/>
                </a:solidFill>
                <a:latin typeface="Raleway" panose="00000500000000000000" pitchFamily="50"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9pPr>
          </a:lstStyle>
          <a:p>
            <a:pPr fontAlgn="auto">
              <a:lnSpc>
                <a:spcPct val="100000"/>
              </a:lnSpc>
              <a:spcBef>
                <a:spcPts val="0"/>
              </a:spcBef>
              <a:spcAft>
                <a:spcPts val="0"/>
              </a:spcAft>
              <a:defRPr/>
            </a:pPr>
            <a:r>
              <a:rPr lang="en-US" b="1" dirty="0">
                <a:solidFill>
                  <a:schemeClr val="tx1"/>
                </a:solidFill>
                <a:latin typeface="Raleway" pitchFamily="2" charset="0"/>
                <a:ea typeface="Arial" panose="020B0604020202020204" pitchFamily="34" charset="0"/>
              </a:rPr>
              <a:t>Public Information Management</a:t>
            </a:r>
            <a:endParaRPr lang="en-US" dirty="0">
              <a:solidFill>
                <a:schemeClr val="tx1"/>
              </a:solidFill>
              <a:latin typeface="Raleway" pitchFamily="2" charset="0"/>
              <a:ea typeface="Arial" panose="020B0604020202020204" pitchFamily="34" charset="0"/>
            </a:endParaRPr>
          </a:p>
          <a:p>
            <a:pPr fontAlgn="auto">
              <a:lnSpc>
                <a:spcPct val="100000"/>
              </a:lnSpc>
              <a:spcBef>
                <a:spcPts val="0"/>
              </a:spcBef>
              <a:spcAft>
                <a:spcPts val="0"/>
              </a:spcAft>
              <a:defRPr/>
            </a:pPr>
            <a:r>
              <a:rPr lang="en-US" dirty="0">
                <a:solidFill>
                  <a:schemeClr val="tx1"/>
                </a:solidFill>
                <a:latin typeface="Raleway" pitchFamily="2" charset="0"/>
                <a:ea typeface="Arial" panose="020B0604020202020204" pitchFamily="34" charset="0"/>
              </a:rPr>
              <a:t>This section is responsible for:</a:t>
            </a:r>
          </a:p>
          <a:p>
            <a:pPr marL="342900" indent="-342900" fontAlgn="auto">
              <a:lnSpc>
                <a:spcPct val="100000"/>
              </a:lnSpc>
              <a:spcBef>
                <a:spcPts val="0"/>
              </a:spcBef>
              <a:spcAft>
                <a:spcPts val="0"/>
              </a:spcAft>
              <a:buFont typeface="Symbol" panose="05050102010706020507" pitchFamily="18" charset="2"/>
              <a:buChar char=""/>
              <a:defRPr/>
            </a:pPr>
            <a:r>
              <a:rPr lang="en-US" dirty="0">
                <a:solidFill>
                  <a:schemeClr val="tx1"/>
                </a:solidFill>
                <a:latin typeface="Raleway" pitchFamily="2" charset="0"/>
              </a:rPr>
              <a:t>Preparing and sharing information with the public through public information releases, warnings and alerts.</a:t>
            </a:r>
          </a:p>
          <a:p>
            <a:pPr marL="342900" indent="-342900" fontAlgn="auto">
              <a:lnSpc>
                <a:spcPct val="100000"/>
              </a:lnSpc>
              <a:spcBef>
                <a:spcPts val="0"/>
              </a:spcBef>
              <a:spcAft>
                <a:spcPts val="0"/>
              </a:spcAft>
              <a:buFont typeface="Symbol" panose="05050102010706020507" pitchFamily="18" charset="2"/>
              <a:buChar char=""/>
              <a:defRPr/>
            </a:pPr>
            <a:r>
              <a:rPr lang="en-US" dirty="0">
                <a:solidFill>
                  <a:schemeClr val="tx1"/>
                </a:solidFill>
                <a:latin typeface="Raleway" pitchFamily="2" charset="0"/>
              </a:rPr>
              <a:t>Monitoring the media and public reaction.</a:t>
            </a:r>
          </a:p>
          <a:p>
            <a:pPr marL="342900" indent="-342900" fontAlgn="auto">
              <a:lnSpc>
                <a:spcPct val="100000"/>
              </a:lnSpc>
              <a:spcBef>
                <a:spcPts val="0"/>
              </a:spcBef>
              <a:spcAft>
                <a:spcPts val="0"/>
              </a:spcAft>
              <a:buFont typeface="Symbol" panose="05050102010706020507" pitchFamily="18" charset="2"/>
              <a:buChar char=""/>
              <a:defRPr/>
            </a:pPr>
            <a:r>
              <a:rPr lang="en-US" dirty="0">
                <a:solidFill>
                  <a:schemeClr val="tx1"/>
                </a:solidFill>
                <a:latin typeface="Raleway" pitchFamily="2" charset="0"/>
              </a:rPr>
              <a:t>Acting as the media liaison for all media related activities such as press briefings.</a:t>
            </a:r>
          </a:p>
          <a:p>
            <a:pPr marL="342900" indent="-342900" fontAlgn="auto">
              <a:lnSpc>
                <a:spcPct val="100000"/>
              </a:lnSpc>
              <a:spcBef>
                <a:spcPts val="0"/>
              </a:spcBef>
              <a:spcAft>
                <a:spcPts val="0"/>
              </a:spcAft>
              <a:buFont typeface="Symbol" panose="05050102010706020507" pitchFamily="18" charset="2"/>
              <a:buChar char=""/>
              <a:defRPr/>
            </a:pPr>
            <a:r>
              <a:rPr lang="en-US" dirty="0">
                <a:solidFill>
                  <a:schemeClr val="tx1"/>
                </a:solidFill>
                <a:latin typeface="Raleway" pitchFamily="2" charset="0"/>
              </a:rPr>
              <a:t>Developing media messages for the IAP and all public facing messages.</a:t>
            </a:r>
            <a:endParaRPr lang="en-US" dirty="0">
              <a:solidFill>
                <a:schemeClr val="tx1"/>
              </a:solidFill>
              <a:latin typeface="Raleway" pitchFamily="2" charset="0"/>
              <a:ea typeface="Arial" panose="020B0604020202020204" pitchFamily="34" charset="0"/>
            </a:endParaRPr>
          </a:p>
          <a:p>
            <a:pPr fontAlgn="auto">
              <a:lnSpc>
                <a:spcPct val="115000"/>
              </a:lnSpc>
              <a:spcBef>
                <a:spcPts val="1200"/>
              </a:spcBef>
              <a:spcAft>
                <a:spcPts val="0"/>
              </a:spcAft>
              <a:defRPr/>
            </a:pPr>
            <a:r>
              <a:rPr lang="en-US" b="1" dirty="0">
                <a:solidFill>
                  <a:schemeClr val="tx1"/>
                </a:solidFill>
                <a:latin typeface="Raleway" pitchFamily="2" charset="0"/>
                <a:ea typeface="Arial" panose="020B0604020202020204" pitchFamily="34" charset="0"/>
              </a:rPr>
              <a:t>Emergency Information Centre  </a:t>
            </a:r>
            <a:endParaRPr lang="en-US" dirty="0">
              <a:solidFill>
                <a:schemeClr val="tx1"/>
              </a:solidFill>
              <a:latin typeface="Raleway" pitchFamily="2" charset="0"/>
              <a:ea typeface="Arial" panose="020B0604020202020204" pitchFamily="34" charset="0"/>
            </a:endParaRPr>
          </a:p>
          <a:p>
            <a:pPr fontAlgn="auto">
              <a:lnSpc>
                <a:spcPct val="115000"/>
              </a:lnSpc>
              <a:spcBef>
                <a:spcPts val="0"/>
              </a:spcBef>
              <a:spcAft>
                <a:spcPts val="0"/>
              </a:spcAft>
              <a:defRPr/>
            </a:pPr>
            <a:r>
              <a:rPr lang="en-CA" dirty="0">
                <a:solidFill>
                  <a:schemeClr val="tx1"/>
                </a:solidFill>
                <a:latin typeface="Raleway" pitchFamily="2" charset="0"/>
                <a:ea typeface="Arial" panose="020B0604020202020204" pitchFamily="34" charset="0"/>
              </a:rPr>
              <a:t>A designated, equipped location for coordinating public information management, including sharing information with the public and media, receiving inquiries, and monitoring.</a:t>
            </a:r>
            <a:endParaRPr lang="en-US" dirty="0">
              <a:solidFill>
                <a:schemeClr val="tx1"/>
              </a:solidFill>
              <a:latin typeface="Raleway" pitchFamily="2" charset="0"/>
              <a:ea typeface="Arial" panose="020B0604020202020204" pitchFamily="34" charset="0"/>
            </a:endParaRPr>
          </a:p>
        </p:txBody>
      </p:sp>
      <p:sp>
        <p:nvSpPr>
          <p:cNvPr id="118789" name="Slide Number Placeholder 4">
            <a:extLst>
              <a:ext uri="{FF2B5EF4-FFF2-40B4-BE49-F238E27FC236}">
                <a16:creationId xmlns:a16="http://schemas.microsoft.com/office/drawing/2014/main" id="{070849DA-1C25-FF45-9BAA-5494B187CFD7}"/>
              </a:ext>
            </a:extLst>
          </p:cNvPr>
          <p:cNvSpPr>
            <a:spLocks noGrp="1" noChangeArrowheads="1"/>
          </p:cNvSpPr>
          <p:nvPr>
            <p:ph type="sldNum" sz="quarter" idx="14"/>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lnSpc>
                <a:spcPct val="90000"/>
              </a:lnSpc>
              <a:spcBef>
                <a:spcPts val="1000"/>
              </a:spcBef>
              <a:buClr>
                <a:schemeClr val="accent2"/>
              </a:buClr>
              <a:buSzPct val="75000"/>
              <a:buFont typeface="Arial" panose="020B0604020202020204" pitchFamily="34" charset="0"/>
              <a:defRPr sz="1600">
                <a:solidFill>
                  <a:schemeClr val="tx1"/>
                </a:solidFill>
                <a:latin typeface="Calibri" panose="020F0502020204030204" pitchFamily="34" charset="0"/>
              </a:defRPr>
            </a:lvl1pPr>
            <a:lvl2pPr marL="742950" indent="-28575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2pPr>
            <a:lvl3pPr marL="11430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3pPr>
            <a:lvl4pPr marL="16002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4pPr>
            <a:lvl5pPr marL="20574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9pPr>
          </a:lstStyle>
          <a:p>
            <a:pPr fontAlgn="base">
              <a:lnSpc>
                <a:spcPct val="100000"/>
              </a:lnSpc>
              <a:spcBef>
                <a:spcPct val="0"/>
              </a:spcBef>
              <a:spcAft>
                <a:spcPct val="0"/>
              </a:spcAft>
              <a:buClrTx/>
              <a:buSzTx/>
              <a:buFontTx/>
              <a:buNone/>
            </a:pPr>
            <a:fld id="{3147D5A8-C4DA-4C00-9513-688FF6133FFD}" type="slidenum">
              <a:rPr lang="en-US" altLang="en-US" sz="1200" smtClean="0">
                <a:latin typeface="Raleway" pitchFamily="2" charset="0"/>
              </a:rPr>
              <a:pPr fontAlgn="base">
                <a:lnSpc>
                  <a:spcPct val="100000"/>
                </a:lnSpc>
                <a:spcBef>
                  <a:spcPct val="0"/>
                </a:spcBef>
                <a:spcAft>
                  <a:spcPct val="0"/>
                </a:spcAft>
                <a:buClrTx/>
                <a:buSzTx/>
                <a:buFontTx/>
                <a:buNone/>
              </a:pPr>
              <a:t>79</a:t>
            </a:fld>
            <a:endParaRPr lang="en-US" altLang="en-US" sz="1200">
              <a:latin typeface="Raleway" pitchFamily="2" charset="0"/>
            </a:endParaRPr>
          </a:p>
        </p:txBody>
      </p:sp>
      <p:sp>
        <p:nvSpPr>
          <p:cNvPr id="118790" name="Footer Placeholder 5">
            <a:extLst>
              <a:ext uri="{FF2B5EF4-FFF2-40B4-BE49-F238E27FC236}">
                <a16:creationId xmlns:a16="http://schemas.microsoft.com/office/drawing/2014/main" id="{C7252F64-0522-31AF-C448-9F7EDBDA1B8B}"/>
              </a:ext>
            </a:extLst>
          </p:cNvPr>
          <p:cNvSpPr>
            <a:spLocks noGrp="1" noChangeArrowheads="1"/>
          </p:cNvSpPr>
          <p:nvPr>
            <p:ph type="ftr" sz="quarter" idx="1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0" compatLnSpc="1">
            <a:prstTxWarp prst="textNoShape">
              <a:avLst/>
            </a:prstTxWarp>
          </a:bodyPr>
          <a:lstStyle>
            <a:lvl1pPr>
              <a:lnSpc>
                <a:spcPct val="90000"/>
              </a:lnSpc>
              <a:spcBef>
                <a:spcPts val="1000"/>
              </a:spcBef>
              <a:buClr>
                <a:schemeClr val="accent2"/>
              </a:buClr>
              <a:buSzPct val="75000"/>
              <a:buFont typeface="Arial" panose="020B0604020202020204" pitchFamily="34" charset="0"/>
              <a:defRPr sz="1600">
                <a:solidFill>
                  <a:schemeClr val="tx1"/>
                </a:solidFill>
                <a:latin typeface="Calibri" panose="020F0502020204030204" pitchFamily="34" charset="0"/>
              </a:defRPr>
            </a:lvl1pPr>
            <a:lvl2pPr marL="742950" indent="-28575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2pPr>
            <a:lvl3pPr marL="11430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3pPr>
            <a:lvl4pPr marL="16002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4pPr>
            <a:lvl5pPr marL="20574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9pPr>
          </a:lstStyle>
          <a:p>
            <a:pPr fontAlgn="base">
              <a:lnSpc>
                <a:spcPct val="100000"/>
              </a:lnSpc>
              <a:spcBef>
                <a:spcPct val="0"/>
              </a:spcBef>
              <a:spcAft>
                <a:spcPct val="0"/>
              </a:spcAft>
              <a:buClrTx/>
              <a:buSzTx/>
              <a:buFontTx/>
              <a:buNone/>
            </a:pPr>
            <a:r>
              <a:rPr lang="en-US" altLang="en-US" sz="1200">
                <a:latin typeface="Raleway" pitchFamily="2" charset="0"/>
              </a:rPr>
              <a:t>Module 4</a:t>
            </a:r>
          </a:p>
        </p:txBody>
      </p:sp>
    </p:spTree>
    <p:custDataLst>
      <p:tags r:id="rId1"/>
    </p:custData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36C738-73AA-A752-48E9-33E6FB4C4AE5}"/>
              </a:ext>
            </a:extLst>
          </p:cNvPr>
          <p:cNvSpPr>
            <a:spLocks noGrp="1"/>
          </p:cNvSpPr>
          <p:nvPr>
            <p:ph type="title"/>
          </p:nvPr>
        </p:nvSpPr>
        <p:spPr>
          <a:xfrm>
            <a:off x="463550" y="365125"/>
            <a:ext cx="11274425" cy="865188"/>
          </a:xfrm>
        </p:spPr>
        <p:txBody>
          <a:bodyPr rtlCol="0">
            <a:normAutofit/>
          </a:bodyPr>
          <a:lstStyle/>
          <a:p>
            <a:pPr eaLnBrk="1" fontAlgn="auto" hangingPunct="1">
              <a:spcAft>
                <a:spcPts val="0"/>
              </a:spcAft>
              <a:defRPr/>
            </a:pPr>
            <a:r>
              <a:rPr lang="en-CA"/>
              <a:t>Why Use IMS?</a:t>
            </a:r>
          </a:p>
        </p:txBody>
      </p:sp>
      <p:sp>
        <p:nvSpPr>
          <p:cNvPr id="3" name="Text Placeholder 2">
            <a:extLst>
              <a:ext uri="{FF2B5EF4-FFF2-40B4-BE49-F238E27FC236}">
                <a16:creationId xmlns:a16="http://schemas.microsoft.com/office/drawing/2014/main" id="{D68772C5-76D8-834A-257A-17945CADC89A}"/>
              </a:ext>
            </a:extLst>
          </p:cNvPr>
          <p:cNvSpPr>
            <a:spLocks noGrp="1"/>
          </p:cNvSpPr>
          <p:nvPr>
            <p:ph type="body" idx="13"/>
          </p:nvPr>
        </p:nvSpPr>
        <p:spPr>
          <a:xfrm>
            <a:off x="454025" y="1701800"/>
            <a:ext cx="6969125" cy="3413125"/>
          </a:xfrm>
        </p:spPr>
        <p:txBody>
          <a:bodyPr rtlCol="0" anchor="t"/>
          <a:lstStyle/>
          <a:p>
            <a:pPr eaLnBrk="1" fontAlgn="auto" hangingPunct="1">
              <a:spcAft>
                <a:spcPts val="0"/>
              </a:spcAft>
              <a:defRPr/>
            </a:pPr>
            <a:r>
              <a:rPr lang="en-CA" sz="2000" dirty="0">
                <a:latin typeface="Raleway" pitchFamily="2" charset="0"/>
              </a:rPr>
              <a:t>IMS helps incident response organizations respond effectively and efficiently by:</a:t>
            </a:r>
          </a:p>
          <a:p>
            <a:pPr marL="285750" indent="-285750" eaLnBrk="1" fontAlgn="auto" hangingPunct="1">
              <a:spcAft>
                <a:spcPts val="0"/>
              </a:spcAft>
              <a:buFont typeface="Arial" panose="020B0604020202020204" pitchFamily="34" charset="0"/>
              <a:buChar char="•"/>
              <a:defRPr/>
            </a:pPr>
            <a:r>
              <a:rPr lang="en-CA" sz="2000" dirty="0">
                <a:solidFill>
                  <a:srgbClr val="000000"/>
                </a:solidFill>
                <a:latin typeface="Raleway" pitchFamily="2" charset="0"/>
              </a:rPr>
              <a:t>Providing common structures, systems and roles. </a:t>
            </a:r>
          </a:p>
          <a:p>
            <a:pPr marL="285750" indent="-285750" eaLnBrk="1" fontAlgn="auto" hangingPunct="1">
              <a:spcAft>
                <a:spcPts val="0"/>
              </a:spcAft>
              <a:buFont typeface="Arial" panose="020B0604020202020204" pitchFamily="34" charset="0"/>
              <a:buChar char="•"/>
              <a:defRPr/>
            </a:pPr>
            <a:r>
              <a:rPr lang="en-CA" sz="2000" dirty="0">
                <a:solidFill>
                  <a:srgbClr val="000000"/>
                </a:solidFill>
                <a:latin typeface="Raleway" pitchFamily="2" charset="0"/>
              </a:rPr>
              <a:t>Helping incident response organizations communicate clearly through the use of common terms and concepts.</a:t>
            </a:r>
          </a:p>
          <a:p>
            <a:pPr marL="285750" indent="-285750" eaLnBrk="1" fontAlgn="auto" hangingPunct="1">
              <a:spcAft>
                <a:spcPts val="0"/>
              </a:spcAft>
              <a:buFont typeface="Arial" panose="020B0604020202020204" pitchFamily="34" charset="0"/>
              <a:buChar char="•"/>
              <a:defRPr/>
            </a:pPr>
            <a:r>
              <a:rPr lang="en-CA" sz="2000" dirty="0">
                <a:solidFill>
                  <a:srgbClr val="000000"/>
                </a:solidFill>
                <a:latin typeface="Raleway" pitchFamily="2" charset="0"/>
              </a:rPr>
              <a:t>Creating a flexible framework that can adapt to any level or type of incident.</a:t>
            </a:r>
          </a:p>
          <a:p>
            <a:pPr eaLnBrk="1" fontAlgn="auto" hangingPunct="1">
              <a:spcAft>
                <a:spcPts val="0"/>
              </a:spcAft>
              <a:defRPr/>
            </a:pPr>
            <a:endParaRPr lang="en-CA" sz="2000" dirty="0">
              <a:latin typeface="Raleway" pitchFamily="2" charset="0"/>
            </a:endParaRPr>
          </a:p>
        </p:txBody>
      </p:sp>
      <p:sp>
        <p:nvSpPr>
          <p:cNvPr id="7" name="Flowchart: Connector 6">
            <a:extLst>
              <a:ext uri="{FF2B5EF4-FFF2-40B4-BE49-F238E27FC236}">
                <a16:creationId xmlns:a16="http://schemas.microsoft.com/office/drawing/2014/main" id="{86EDC1A5-3672-12D9-3425-16FA7E00F513}"/>
              </a:ext>
            </a:extLst>
          </p:cNvPr>
          <p:cNvSpPr/>
          <p:nvPr/>
        </p:nvSpPr>
        <p:spPr>
          <a:xfrm>
            <a:off x="7662508" y="1565497"/>
            <a:ext cx="3831648" cy="3549711"/>
          </a:xfrm>
          <a:prstGeom prst="flowChartConnector">
            <a:avLst/>
          </a:prstGeom>
          <a:blipFill dpi="0" rotWithShape="1">
            <a:blip r:embed="rId3"/>
            <a:srcRect/>
            <a:stretch>
              <a:fillRect l="-30196" t="-15103" r="-20168" b="-1965"/>
            </a:stretch>
          </a:blipFill>
          <a:ln>
            <a:solidFill>
              <a:schemeClr val="bg1">
                <a:lumMod val="75000"/>
              </a:schemeClr>
            </a:solidFill>
          </a:ln>
          <a:effectLst>
            <a:outerShdw blurRad="50800" dist="1270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CA"/>
          </a:p>
        </p:txBody>
      </p:sp>
      <p:sp>
        <p:nvSpPr>
          <p:cNvPr id="23559" name="Slide Number Placeholder 4">
            <a:extLst>
              <a:ext uri="{FF2B5EF4-FFF2-40B4-BE49-F238E27FC236}">
                <a16:creationId xmlns:a16="http://schemas.microsoft.com/office/drawing/2014/main" id="{533AD45C-D613-089C-B124-1AACC0E9E74C}"/>
              </a:ext>
            </a:extLst>
          </p:cNvPr>
          <p:cNvSpPr>
            <a:spLocks noGrp="1" noChangeArrowheads="1"/>
          </p:cNvSpPr>
          <p:nvPr>
            <p:ph type="sldNum" sz="quarter" idx="14"/>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lnSpc>
                <a:spcPct val="90000"/>
              </a:lnSpc>
              <a:spcBef>
                <a:spcPts val="1000"/>
              </a:spcBef>
              <a:buClr>
                <a:schemeClr val="accent2"/>
              </a:buClr>
              <a:buSzPct val="75000"/>
              <a:buFont typeface="Arial" panose="020B0604020202020204" pitchFamily="34" charset="0"/>
              <a:defRPr sz="1600">
                <a:solidFill>
                  <a:schemeClr val="tx1"/>
                </a:solidFill>
                <a:latin typeface="Calibri" panose="020F0502020204030204" pitchFamily="34" charset="0"/>
              </a:defRPr>
            </a:lvl1pPr>
            <a:lvl2pPr marL="742950" indent="-28575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2pPr>
            <a:lvl3pPr marL="11430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3pPr>
            <a:lvl4pPr marL="16002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4pPr>
            <a:lvl5pPr marL="20574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9pPr>
          </a:lstStyle>
          <a:p>
            <a:pPr fontAlgn="base">
              <a:lnSpc>
                <a:spcPct val="100000"/>
              </a:lnSpc>
              <a:spcBef>
                <a:spcPct val="0"/>
              </a:spcBef>
              <a:spcAft>
                <a:spcPct val="0"/>
              </a:spcAft>
              <a:buClrTx/>
              <a:buSzTx/>
              <a:buFontTx/>
              <a:buNone/>
            </a:pPr>
            <a:fld id="{C79CF0DA-29EA-4BD4-A8BF-13126F39F180}" type="slidenum">
              <a:rPr lang="en-US" altLang="en-US" sz="1200" smtClean="0">
                <a:latin typeface="Raleway" pitchFamily="2" charset="0"/>
              </a:rPr>
              <a:pPr fontAlgn="base">
                <a:lnSpc>
                  <a:spcPct val="100000"/>
                </a:lnSpc>
                <a:spcBef>
                  <a:spcPct val="0"/>
                </a:spcBef>
                <a:spcAft>
                  <a:spcPct val="0"/>
                </a:spcAft>
                <a:buClrTx/>
                <a:buSzTx/>
                <a:buFontTx/>
                <a:buNone/>
              </a:pPr>
              <a:t>8</a:t>
            </a:fld>
            <a:endParaRPr lang="en-US" altLang="en-US" sz="1200">
              <a:latin typeface="Raleway" pitchFamily="2" charset="0"/>
            </a:endParaRPr>
          </a:p>
        </p:txBody>
      </p:sp>
      <p:sp>
        <p:nvSpPr>
          <p:cNvPr id="23560" name="Footer Placeholder 5">
            <a:extLst>
              <a:ext uri="{FF2B5EF4-FFF2-40B4-BE49-F238E27FC236}">
                <a16:creationId xmlns:a16="http://schemas.microsoft.com/office/drawing/2014/main" id="{30F9A6D5-3158-FD00-8BBB-B2DB4B069A2E}"/>
              </a:ext>
            </a:extLst>
          </p:cNvPr>
          <p:cNvSpPr>
            <a:spLocks noGrp="1" noChangeArrowheads="1"/>
          </p:cNvSpPr>
          <p:nvPr>
            <p:ph type="ftr" sz="quarter" idx="1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0" compatLnSpc="1">
            <a:prstTxWarp prst="textNoShape">
              <a:avLst/>
            </a:prstTxWarp>
          </a:bodyPr>
          <a:lstStyle>
            <a:lvl1pPr>
              <a:lnSpc>
                <a:spcPct val="90000"/>
              </a:lnSpc>
              <a:spcBef>
                <a:spcPts val="1000"/>
              </a:spcBef>
              <a:buClr>
                <a:schemeClr val="accent2"/>
              </a:buClr>
              <a:buSzPct val="75000"/>
              <a:buFont typeface="Arial" panose="020B0604020202020204" pitchFamily="34" charset="0"/>
              <a:defRPr sz="1600">
                <a:solidFill>
                  <a:schemeClr val="tx1"/>
                </a:solidFill>
                <a:latin typeface="Calibri" panose="020F0502020204030204" pitchFamily="34" charset="0"/>
              </a:defRPr>
            </a:lvl1pPr>
            <a:lvl2pPr marL="742950" indent="-28575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2pPr>
            <a:lvl3pPr marL="11430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3pPr>
            <a:lvl4pPr marL="16002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4pPr>
            <a:lvl5pPr marL="20574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9pPr>
          </a:lstStyle>
          <a:p>
            <a:pPr fontAlgn="base">
              <a:lnSpc>
                <a:spcPct val="100000"/>
              </a:lnSpc>
              <a:spcBef>
                <a:spcPct val="0"/>
              </a:spcBef>
              <a:spcAft>
                <a:spcPct val="0"/>
              </a:spcAft>
              <a:buClrTx/>
              <a:buSzTx/>
              <a:buFontTx/>
              <a:buNone/>
            </a:pPr>
            <a:r>
              <a:rPr lang="en-US" altLang="en-US" sz="1200">
                <a:latin typeface="Raleway" pitchFamily="2" charset="0"/>
              </a:rPr>
              <a:t>Module 1</a:t>
            </a:r>
          </a:p>
        </p:txBody>
      </p:sp>
    </p:spTree>
    <p:custDataLst>
      <p:tags r:id="rId1"/>
    </p:custData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F9EE21-E703-4EEC-893C-C5056C65868C}"/>
              </a:ext>
            </a:extLst>
          </p:cNvPr>
          <p:cNvSpPr>
            <a:spLocks noGrp="1"/>
          </p:cNvSpPr>
          <p:nvPr>
            <p:ph type="title"/>
          </p:nvPr>
        </p:nvSpPr>
        <p:spPr>
          <a:xfrm>
            <a:off x="463550" y="311150"/>
            <a:ext cx="11274425" cy="865188"/>
          </a:xfrm>
        </p:spPr>
        <p:txBody>
          <a:bodyPr rtlCol="0">
            <a:normAutofit/>
          </a:bodyPr>
          <a:lstStyle/>
          <a:p>
            <a:pPr eaLnBrk="1" fontAlgn="auto" hangingPunct="1">
              <a:spcAft>
                <a:spcPts val="0"/>
              </a:spcAft>
              <a:defRPr/>
            </a:pPr>
            <a:r>
              <a:rPr lang="en-CA"/>
              <a:t>Scenario Stage 3:</a:t>
            </a:r>
            <a:br>
              <a:rPr lang="en-CA"/>
            </a:br>
            <a:r>
              <a:rPr lang="en-CA" sz="2000"/>
              <a:t>Key Messages to the Public</a:t>
            </a:r>
            <a:endParaRPr lang="en-CA"/>
          </a:p>
        </p:txBody>
      </p:sp>
      <p:sp>
        <p:nvSpPr>
          <p:cNvPr id="119811" name="Content Placeholder 3">
            <a:extLst>
              <a:ext uri="{FF2B5EF4-FFF2-40B4-BE49-F238E27FC236}">
                <a16:creationId xmlns:a16="http://schemas.microsoft.com/office/drawing/2014/main" id="{345A1AEA-3DE3-B61A-653F-A142A1EA16B9}"/>
              </a:ext>
            </a:extLst>
          </p:cNvPr>
          <p:cNvSpPr>
            <a:spLocks noGrp="1" noChangeArrowheads="1"/>
          </p:cNvSpPr>
          <p:nvPr>
            <p:ph idx="1"/>
          </p:nvPr>
        </p:nvSpPr>
        <p:spPr>
          <a:xfrm>
            <a:off x="463550" y="1443038"/>
            <a:ext cx="7396163" cy="5300662"/>
          </a:xfrm>
        </p:spPr>
        <p:txBody>
          <a:bodyPr/>
          <a:lstStyle/>
          <a:p>
            <a:pPr eaLnBrk="1" hangingPunct="1">
              <a:lnSpc>
                <a:spcPct val="100000"/>
              </a:lnSpc>
              <a:spcBef>
                <a:spcPct val="0"/>
              </a:spcBef>
              <a:spcAft>
                <a:spcPts val="1200"/>
              </a:spcAft>
            </a:pPr>
            <a:r>
              <a:rPr lang="en-CA" altLang="en-US" dirty="0">
                <a:solidFill>
                  <a:srgbClr val="000000"/>
                </a:solidFill>
                <a:latin typeface="Raleway" pitchFamily="2" charset="0"/>
                <a:cs typeface="Arial" panose="020B0604020202020204" pitchFamily="34" charset="0"/>
              </a:rPr>
              <a:t>The Emergency Information Officer (EIO) and Unified Command agree that two key and distinct messages need to be communicated to the public: People inside the one-kilometre radius of the evacuation area need to leave their homes as a precaution and that people outside the evacuation zone should stay indoors with the doors and windows closed (shelter in-place). </a:t>
            </a:r>
            <a:endParaRPr lang="en-CA" altLang="en-US" dirty="0">
              <a:latin typeface="Raleway" pitchFamily="2" charset="0"/>
              <a:cs typeface="Arial" panose="020B0604020202020204" pitchFamily="34" charset="0"/>
            </a:endParaRPr>
          </a:p>
          <a:p>
            <a:pPr eaLnBrk="1" hangingPunct="1">
              <a:lnSpc>
                <a:spcPct val="100000"/>
              </a:lnSpc>
              <a:spcBef>
                <a:spcPct val="0"/>
              </a:spcBef>
              <a:spcAft>
                <a:spcPts val="1200"/>
              </a:spcAft>
            </a:pPr>
            <a:r>
              <a:rPr lang="en-CA" altLang="en-US" dirty="0">
                <a:solidFill>
                  <a:srgbClr val="000000"/>
                </a:solidFill>
                <a:latin typeface="Raleway" pitchFamily="2" charset="0"/>
                <a:cs typeface="Arial" panose="020B0604020202020204" pitchFamily="34" charset="0"/>
              </a:rPr>
              <a:t>Accurate and straightforward information about an emergency is important during any incident. Without trust and confidence in what they are being told, people are unable to make informed choices about what they should do and are unlikely to follow instructions issued for their safety and protection.</a:t>
            </a:r>
            <a:endParaRPr lang="en-CA" altLang="en-US" sz="1600" dirty="0">
              <a:latin typeface="Raleway" pitchFamily="2" charset="0"/>
              <a:cs typeface="Arial" panose="020B0604020202020204" pitchFamily="34" charset="0"/>
            </a:endParaRPr>
          </a:p>
        </p:txBody>
      </p:sp>
      <p:pic>
        <p:nvPicPr>
          <p:cNvPr id="8" name="Content Placeholder 12" descr="A group of camera operators recording a press conference in a room.">
            <a:extLst>
              <a:ext uri="{FF2B5EF4-FFF2-40B4-BE49-F238E27FC236}">
                <a16:creationId xmlns:a16="http://schemas.microsoft.com/office/drawing/2014/main" id="{BAF4BFAA-3983-3886-B1FB-D736F8F4F826}"/>
              </a:ext>
            </a:extLst>
          </p:cNvPr>
          <p:cNvPicPr>
            <a:picLocks noChangeAspect="1"/>
          </p:cNvPicPr>
          <p:nvPr/>
        </p:nvPicPr>
        <p:blipFill rotWithShape="1">
          <a:blip r:embed="rId3"/>
          <a:srcRect l="9492" t="1" r="22846" b="1"/>
          <a:stretch/>
        </p:blipFill>
        <p:spPr>
          <a:xfrm>
            <a:off x="8378825" y="1443038"/>
            <a:ext cx="3505200" cy="3457575"/>
          </a:xfrm>
          <a:prstGeom prst="rect">
            <a:avLst/>
          </a:prstGeom>
          <a:ln>
            <a:noFill/>
          </a:ln>
          <a:effectLst>
            <a:outerShdw blurRad="292100" dist="139700" dir="2700000" algn="tl" rotWithShape="0">
              <a:srgbClr val="333333">
                <a:alpha val="65000"/>
              </a:srgbClr>
            </a:outerShdw>
          </a:effectLst>
        </p:spPr>
      </p:pic>
      <p:sp>
        <p:nvSpPr>
          <p:cNvPr id="119813" name="Slide Number Placeholder 4">
            <a:extLst>
              <a:ext uri="{FF2B5EF4-FFF2-40B4-BE49-F238E27FC236}">
                <a16:creationId xmlns:a16="http://schemas.microsoft.com/office/drawing/2014/main" id="{F2C4D4CE-8310-FFFC-C1D2-78C4DBBBA54F}"/>
              </a:ext>
            </a:extLst>
          </p:cNvPr>
          <p:cNvSpPr>
            <a:spLocks noGrp="1" noChangeArrowheads="1"/>
          </p:cNvSpPr>
          <p:nvPr>
            <p:ph type="sldNum" sz="quarter" idx="14"/>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lnSpc>
                <a:spcPct val="90000"/>
              </a:lnSpc>
              <a:spcBef>
                <a:spcPts val="1000"/>
              </a:spcBef>
              <a:buClr>
                <a:schemeClr val="accent2"/>
              </a:buClr>
              <a:buSzPct val="75000"/>
              <a:buFont typeface="Arial" panose="020B0604020202020204" pitchFamily="34" charset="0"/>
              <a:defRPr sz="1600">
                <a:solidFill>
                  <a:schemeClr val="tx1"/>
                </a:solidFill>
                <a:latin typeface="Calibri" panose="020F0502020204030204" pitchFamily="34" charset="0"/>
              </a:defRPr>
            </a:lvl1pPr>
            <a:lvl2pPr marL="742950" indent="-28575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2pPr>
            <a:lvl3pPr marL="11430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3pPr>
            <a:lvl4pPr marL="16002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4pPr>
            <a:lvl5pPr marL="20574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9pPr>
          </a:lstStyle>
          <a:p>
            <a:pPr fontAlgn="base">
              <a:lnSpc>
                <a:spcPct val="100000"/>
              </a:lnSpc>
              <a:spcBef>
                <a:spcPct val="0"/>
              </a:spcBef>
              <a:spcAft>
                <a:spcPct val="0"/>
              </a:spcAft>
              <a:buClrTx/>
              <a:buSzTx/>
              <a:buFontTx/>
              <a:buNone/>
            </a:pPr>
            <a:fld id="{E8F5E123-4752-4529-A5E7-1391C86E1101}" type="slidenum">
              <a:rPr lang="en-US" altLang="en-US" sz="1200" smtClean="0">
                <a:latin typeface="Raleway" pitchFamily="2" charset="0"/>
              </a:rPr>
              <a:pPr fontAlgn="base">
                <a:lnSpc>
                  <a:spcPct val="100000"/>
                </a:lnSpc>
                <a:spcBef>
                  <a:spcPct val="0"/>
                </a:spcBef>
                <a:spcAft>
                  <a:spcPct val="0"/>
                </a:spcAft>
                <a:buClrTx/>
                <a:buSzTx/>
                <a:buFontTx/>
                <a:buNone/>
              </a:pPr>
              <a:t>80</a:t>
            </a:fld>
            <a:endParaRPr lang="en-US" altLang="en-US" sz="1200">
              <a:latin typeface="Raleway" pitchFamily="2" charset="0"/>
            </a:endParaRPr>
          </a:p>
        </p:txBody>
      </p:sp>
      <p:sp>
        <p:nvSpPr>
          <p:cNvPr id="119814" name="Footer Placeholder 5">
            <a:extLst>
              <a:ext uri="{FF2B5EF4-FFF2-40B4-BE49-F238E27FC236}">
                <a16:creationId xmlns:a16="http://schemas.microsoft.com/office/drawing/2014/main" id="{4BFE8527-2FAE-A27B-D603-F5A3188A3667}"/>
              </a:ext>
            </a:extLst>
          </p:cNvPr>
          <p:cNvSpPr>
            <a:spLocks noGrp="1" noChangeArrowheads="1"/>
          </p:cNvSpPr>
          <p:nvPr>
            <p:ph type="ftr" sz="quarter" idx="1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0" compatLnSpc="1">
            <a:prstTxWarp prst="textNoShape">
              <a:avLst/>
            </a:prstTxWarp>
          </a:bodyPr>
          <a:lstStyle>
            <a:lvl1pPr>
              <a:lnSpc>
                <a:spcPct val="90000"/>
              </a:lnSpc>
              <a:spcBef>
                <a:spcPts val="1000"/>
              </a:spcBef>
              <a:buClr>
                <a:schemeClr val="accent2"/>
              </a:buClr>
              <a:buSzPct val="75000"/>
              <a:buFont typeface="Arial" panose="020B0604020202020204" pitchFamily="34" charset="0"/>
              <a:defRPr sz="1600">
                <a:solidFill>
                  <a:schemeClr val="tx1"/>
                </a:solidFill>
                <a:latin typeface="Calibri" panose="020F0502020204030204" pitchFamily="34" charset="0"/>
              </a:defRPr>
            </a:lvl1pPr>
            <a:lvl2pPr marL="742950" indent="-28575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2pPr>
            <a:lvl3pPr marL="11430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3pPr>
            <a:lvl4pPr marL="16002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4pPr>
            <a:lvl5pPr marL="20574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9pPr>
          </a:lstStyle>
          <a:p>
            <a:pPr fontAlgn="base">
              <a:lnSpc>
                <a:spcPct val="100000"/>
              </a:lnSpc>
              <a:spcBef>
                <a:spcPct val="0"/>
              </a:spcBef>
              <a:spcAft>
                <a:spcPct val="0"/>
              </a:spcAft>
              <a:buClrTx/>
              <a:buSzTx/>
              <a:buFontTx/>
              <a:buNone/>
            </a:pPr>
            <a:r>
              <a:rPr lang="en-US" altLang="en-US" sz="1200">
                <a:latin typeface="Raleway" pitchFamily="2" charset="0"/>
              </a:rPr>
              <a:t>Module 4</a:t>
            </a:r>
          </a:p>
        </p:txBody>
      </p:sp>
    </p:spTree>
    <p:custDataLst>
      <p:tags r:id="rId1"/>
    </p:custData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FFA037-A3CA-FCDF-7ACA-CF28988DE0D7}"/>
              </a:ext>
            </a:extLst>
          </p:cNvPr>
          <p:cNvSpPr>
            <a:spLocks noGrp="1"/>
          </p:cNvSpPr>
          <p:nvPr>
            <p:ph type="title"/>
          </p:nvPr>
        </p:nvSpPr>
        <p:spPr>
          <a:xfrm>
            <a:off x="461963" y="311150"/>
            <a:ext cx="11274425" cy="865188"/>
          </a:xfrm>
        </p:spPr>
        <p:txBody>
          <a:bodyPr rtlCol="0">
            <a:normAutofit/>
          </a:bodyPr>
          <a:lstStyle/>
          <a:p>
            <a:pPr eaLnBrk="1" fontAlgn="auto" hangingPunct="1">
              <a:spcAft>
                <a:spcPts val="0"/>
              </a:spcAft>
              <a:defRPr/>
            </a:pPr>
            <a:r>
              <a:rPr lang="en-CA">
                <a:latin typeface="Raleway"/>
                <a:cs typeface="Calibri"/>
              </a:rPr>
              <a:t>Scenario Stage 3:</a:t>
            </a:r>
            <a:br>
              <a:rPr lang="en-CA"/>
            </a:br>
            <a:r>
              <a:rPr lang="en-CA" sz="2000">
                <a:latin typeface="Raleway"/>
                <a:cs typeface="Calibri"/>
              </a:rPr>
              <a:t>Resource Management</a:t>
            </a:r>
          </a:p>
        </p:txBody>
      </p:sp>
      <p:sp>
        <p:nvSpPr>
          <p:cNvPr id="120835" name="Content Placeholder 3">
            <a:extLst>
              <a:ext uri="{FF2B5EF4-FFF2-40B4-BE49-F238E27FC236}">
                <a16:creationId xmlns:a16="http://schemas.microsoft.com/office/drawing/2014/main" id="{ED084D92-FFB7-0144-8E75-B3D601095EBB}"/>
              </a:ext>
            </a:extLst>
          </p:cNvPr>
          <p:cNvSpPr>
            <a:spLocks noGrp="1" noChangeArrowheads="1"/>
          </p:cNvSpPr>
          <p:nvPr>
            <p:ph idx="1"/>
          </p:nvPr>
        </p:nvSpPr>
        <p:spPr>
          <a:xfrm>
            <a:off x="461963" y="1308100"/>
            <a:ext cx="6681787" cy="5299075"/>
          </a:xfrm>
        </p:spPr>
        <p:txBody>
          <a:bodyPr/>
          <a:lstStyle/>
          <a:p>
            <a:pPr eaLnBrk="1" hangingPunct="1">
              <a:lnSpc>
                <a:spcPct val="115000"/>
              </a:lnSpc>
              <a:spcBef>
                <a:spcPct val="0"/>
              </a:spcBef>
              <a:spcAft>
                <a:spcPts val="1000"/>
              </a:spcAft>
            </a:pPr>
            <a:r>
              <a:rPr lang="en-CA" altLang="en-US" dirty="0">
                <a:latin typeface="Raleway" pitchFamily="2" charset="0"/>
                <a:cs typeface="Arial" panose="020B0604020202020204" pitchFamily="34" charset="0"/>
              </a:rPr>
              <a:t>Tackling fires and evacuating parts of the town and nearby areas requires ordering, deploying, and coordinating various </a:t>
            </a:r>
            <a:r>
              <a:rPr lang="en-CA" altLang="en-US" b="1" dirty="0">
                <a:latin typeface="Raleway" pitchFamily="2" charset="0"/>
                <a:cs typeface="Arial" panose="020B0604020202020204" pitchFamily="34" charset="0"/>
              </a:rPr>
              <a:t>resources</a:t>
            </a:r>
            <a:r>
              <a:rPr lang="en-CA" altLang="en-US" dirty="0">
                <a:latin typeface="Raleway" pitchFamily="2" charset="0"/>
                <a:cs typeface="Arial" panose="020B0604020202020204" pitchFamily="34" charset="0"/>
              </a:rPr>
              <a:t>. IMS principles ensure the right resources are available when needed, preventing over-ordering or choosing incorrect resources.</a:t>
            </a:r>
          </a:p>
        </p:txBody>
      </p:sp>
      <p:sp>
        <p:nvSpPr>
          <p:cNvPr id="7" name="Content Placeholder 3">
            <a:extLst>
              <a:ext uri="{FF2B5EF4-FFF2-40B4-BE49-F238E27FC236}">
                <a16:creationId xmlns:a16="http://schemas.microsoft.com/office/drawing/2014/main" id="{076E0041-79FC-B5FD-18D3-8E93387A9DE9}"/>
              </a:ext>
            </a:extLst>
          </p:cNvPr>
          <p:cNvSpPr txBox="1">
            <a:spLocks/>
          </p:cNvSpPr>
          <p:nvPr/>
        </p:nvSpPr>
        <p:spPr>
          <a:xfrm>
            <a:off x="7289800" y="1306513"/>
            <a:ext cx="4733925" cy="4800600"/>
          </a:xfrm>
          <a:prstGeom prst="rect">
            <a:avLst/>
          </a:prstGeom>
          <a:solidFill>
            <a:schemeClr val="accent2">
              <a:lumMod val="20000"/>
              <a:lumOff val="80000"/>
            </a:schemeClr>
          </a:solidFill>
          <a:ln>
            <a:noFill/>
          </a:ln>
          <a:effectLst>
            <a:outerShdw blurRad="50800" dist="38100" dir="2700000" algn="tl" rotWithShape="0">
              <a:prstClr val="black">
                <a:alpha val="40000"/>
              </a:prstClr>
            </a:outerShdw>
          </a:effectLst>
        </p:spPr>
        <p:style>
          <a:lnRef idx="1">
            <a:schemeClr val="accent2"/>
          </a:lnRef>
          <a:fillRef idx="2">
            <a:schemeClr val="accent2"/>
          </a:fillRef>
          <a:effectRef idx="1">
            <a:schemeClr val="accent2"/>
          </a:effectRef>
          <a:fontRef idx="minor">
            <a:schemeClr val="dk1"/>
          </a:fontRef>
        </p:style>
        <p:txBody>
          <a:bodyPr/>
          <a:lstStyle>
            <a:lvl1pPr marL="0" indent="0" algn="l" defTabSz="914400" rtl="0" eaLnBrk="1" latinLnBrk="0" hangingPunct="1">
              <a:lnSpc>
                <a:spcPct val="90000"/>
              </a:lnSpc>
              <a:spcBef>
                <a:spcPts val="1000"/>
              </a:spcBef>
              <a:buClr>
                <a:schemeClr val="accent2"/>
              </a:buClr>
              <a:buSzPct val="75000"/>
              <a:buFont typeface="Arial" panose="020B0604020202020204" pitchFamily="34" charset="0"/>
              <a:buNone/>
              <a:defRPr sz="1800" kern="1200">
                <a:solidFill>
                  <a:schemeClr val="dk1"/>
                </a:solidFill>
                <a:latin typeface="Raleway" panose="00000500000000000000" pitchFamily="50" charset="0"/>
                <a:ea typeface="+mn-ea"/>
                <a:cs typeface="+mn-cs"/>
              </a:defRPr>
            </a:lvl1pPr>
            <a:lvl2pPr marL="685800" indent="-228600" algn="l" defTabSz="914400" rtl="0" eaLnBrk="1" latinLnBrk="0" hangingPunct="1">
              <a:lnSpc>
                <a:spcPct val="90000"/>
              </a:lnSpc>
              <a:spcBef>
                <a:spcPts val="500"/>
              </a:spcBef>
              <a:buClr>
                <a:schemeClr val="accent2"/>
              </a:buClr>
              <a:buSzPct val="75000"/>
              <a:buFont typeface="Arial" panose="020B0604020202020204" pitchFamily="34" charset="0"/>
              <a:buChar char="•"/>
              <a:defRPr sz="1800" kern="1200">
                <a:solidFill>
                  <a:schemeClr val="dk1"/>
                </a:solidFill>
                <a:latin typeface="Raleway" panose="00000500000000000000" pitchFamily="50" charset="0"/>
                <a:ea typeface="+mn-ea"/>
                <a:cs typeface="+mn-cs"/>
              </a:defRPr>
            </a:lvl2pPr>
            <a:lvl3pPr marL="1143000" indent="-228600" algn="l" defTabSz="914400" rtl="0" eaLnBrk="1" latinLnBrk="0" hangingPunct="1">
              <a:lnSpc>
                <a:spcPct val="90000"/>
              </a:lnSpc>
              <a:spcBef>
                <a:spcPts val="500"/>
              </a:spcBef>
              <a:buClr>
                <a:schemeClr val="accent2"/>
              </a:buClr>
              <a:buSzPct val="75000"/>
              <a:buFont typeface="Arial" panose="020B0604020202020204" pitchFamily="34" charset="0"/>
              <a:buChar char="•"/>
              <a:defRPr sz="1800" kern="1200">
                <a:solidFill>
                  <a:schemeClr val="dk1"/>
                </a:solidFill>
                <a:latin typeface="Raleway" panose="00000500000000000000" pitchFamily="50" charset="0"/>
                <a:ea typeface="+mn-ea"/>
                <a:cs typeface="+mn-cs"/>
              </a:defRPr>
            </a:lvl3pPr>
            <a:lvl4pPr marL="1600200" indent="-228600" algn="l" defTabSz="914400" rtl="0" eaLnBrk="1" latinLnBrk="0" hangingPunct="1">
              <a:lnSpc>
                <a:spcPct val="90000"/>
              </a:lnSpc>
              <a:spcBef>
                <a:spcPts val="500"/>
              </a:spcBef>
              <a:buClr>
                <a:schemeClr val="accent2"/>
              </a:buClr>
              <a:buSzPct val="75000"/>
              <a:buFont typeface="Arial" panose="020B0604020202020204" pitchFamily="34" charset="0"/>
              <a:buChar char="•"/>
              <a:defRPr sz="1800" kern="1200">
                <a:solidFill>
                  <a:schemeClr val="dk1"/>
                </a:solidFill>
                <a:latin typeface="Raleway" panose="00000500000000000000" pitchFamily="50" charset="0"/>
                <a:ea typeface="+mn-ea"/>
                <a:cs typeface="+mn-cs"/>
              </a:defRPr>
            </a:lvl4pPr>
            <a:lvl5pPr marL="2057400" indent="-228600" algn="l" defTabSz="914400" rtl="0" eaLnBrk="1" latinLnBrk="0" hangingPunct="1">
              <a:lnSpc>
                <a:spcPct val="90000"/>
              </a:lnSpc>
              <a:spcBef>
                <a:spcPts val="500"/>
              </a:spcBef>
              <a:buClr>
                <a:schemeClr val="accent2"/>
              </a:buClr>
              <a:buSzPct val="75000"/>
              <a:buFont typeface="Arial" panose="020B0604020202020204" pitchFamily="34" charset="0"/>
              <a:buChar char="•"/>
              <a:defRPr sz="1800" kern="1200">
                <a:solidFill>
                  <a:schemeClr val="dk1"/>
                </a:solidFill>
                <a:latin typeface="Raleway" panose="00000500000000000000" pitchFamily="50"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9pPr>
          </a:lstStyle>
          <a:p>
            <a:pPr fontAlgn="auto">
              <a:lnSpc>
                <a:spcPct val="100000"/>
              </a:lnSpc>
              <a:spcBef>
                <a:spcPts val="0"/>
              </a:spcBef>
              <a:spcAft>
                <a:spcPts val="0"/>
              </a:spcAft>
              <a:defRPr/>
            </a:pPr>
            <a:r>
              <a:rPr lang="en-US" b="1">
                <a:latin typeface="Raleway"/>
                <a:ea typeface="Arial" panose="020B0604020202020204" pitchFamily="34" charset="0"/>
              </a:rPr>
              <a:t>Resources</a:t>
            </a:r>
            <a:endParaRPr lang="en-US">
              <a:latin typeface="Raleway"/>
              <a:ea typeface="Arial" panose="020B0604020202020204" pitchFamily="34" charset="0"/>
            </a:endParaRPr>
          </a:p>
          <a:p>
            <a:pPr fontAlgn="auto">
              <a:lnSpc>
                <a:spcPct val="100000"/>
              </a:lnSpc>
              <a:spcBef>
                <a:spcPts val="0"/>
              </a:spcBef>
              <a:spcAft>
                <a:spcPts val="1200"/>
              </a:spcAft>
              <a:defRPr/>
            </a:pPr>
            <a:r>
              <a:rPr lang="en-US">
                <a:latin typeface="Raleway"/>
                <a:ea typeface="Arial" panose="020B0604020202020204" pitchFamily="34" charset="0"/>
              </a:rPr>
              <a:t>Resources include personnel, equipment, apparatus, supplies and facilities available or potentially available for assignment to incident tasks. The Resources Unit of the Planning Section tracks the status of all resources involved in an incident.</a:t>
            </a:r>
          </a:p>
          <a:p>
            <a:pPr fontAlgn="auto">
              <a:lnSpc>
                <a:spcPct val="100000"/>
              </a:lnSpc>
              <a:spcBef>
                <a:spcPts val="0"/>
              </a:spcBef>
              <a:spcAft>
                <a:spcPts val="1200"/>
              </a:spcAft>
              <a:defRPr/>
            </a:pPr>
            <a:r>
              <a:rPr lang="en-US">
                <a:latin typeface="Raleway"/>
                <a:ea typeface="Arial" panose="020B0604020202020204" pitchFamily="34" charset="0"/>
              </a:rPr>
              <a:t>Resources are defined by:</a:t>
            </a:r>
            <a:endParaRPr lang="en-US">
              <a:ea typeface="Arial" panose="020B0604020202020204" pitchFamily="34" charset="0"/>
            </a:endParaRPr>
          </a:p>
          <a:p>
            <a:pPr marL="285750" indent="-285750" fontAlgn="auto">
              <a:lnSpc>
                <a:spcPct val="100000"/>
              </a:lnSpc>
              <a:spcBef>
                <a:spcPts val="0"/>
              </a:spcBef>
              <a:spcAft>
                <a:spcPts val="1200"/>
              </a:spcAft>
              <a:buFont typeface="Arial" panose="020B0604020202020204" pitchFamily="34" charset="0"/>
              <a:buChar char="•"/>
              <a:defRPr/>
            </a:pPr>
            <a:r>
              <a:rPr lang="en-US" b="1">
                <a:latin typeface="Raleway"/>
                <a:ea typeface="Arial" panose="020B0604020202020204" pitchFamily="34" charset="0"/>
              </a:rPr>
              <a:t>kind</a:t>
            </a:r>
            <a:r>
              <a:rPr lang="en-US">
                <a:latin typeface="Raleway"/>
                <a:ea typeface="Arial" panose="020B0604020202020204" pitchFamily="34" charset="0"/>
              </a:rPr>
              <a:t> (</a:t>
            </a:r>
            <a:r>
              <a:rPr lang="en-US">
                <a:latin typeface="Raleway"/>
              </a:rPr>
              <a:t>nature of the resource) and </a:t>
            </a:r>
            <a:endParaRPr lang="en-US"/>
          </a:p>
          <a:p>
            <a:pPr marL="285750" indent="-285750" fontAlgn="auto">
              <a:lnSpc>
                <a:spcPct val="100000"/>
              </a:lnSpc>
              <a:spcBef>
                <a:spcPts val="0"/>
              </a:spcBef>
              <a:spcAft>
                <a:spcPts val="1200"/>
              </a:spcAft>
              <a:buFont typeface="Arial" panose="020B0604020202020204" pitchFamily="34" charset="0"/>
              <a:buChar char="•"/>
              <a:defRPr/>
            </a:pPr>
            <a:r>
              <a:rPr lang="en-US" b="1">
                <a:latin typeface="Raleway"/>
              </a:rPr>
              <a:t>type</a:t>
            </a:r>
            <a:r>
              <a:rPr lang="en-US">
                <a:latin typeface="Raleway"/>
              </a:rPr>
              <a:t> (capacity or performance capability).  </a:t>
            </a:r>
            <a:endParaRPr lang="en-US"/>
          </a:p>
          <a:p>
            <a:pPr fontAlgn="auto">
              <a:lnSpc>
                <a:spcPct val="100000"/>
              </a:lnSpc>
              <a:spcBef>
                <a:spcPts val="0"/>
              </a:spcBef>
              <a:spcAft>
                <a:spcPts val="1200"/>
              </a:spcAft>
              <a:defRPr/>
            </a:pPr>
            <a:r>
              <a:rPr lang="en-US">
                <a:latin typeface="Raleway"/>
                <a:ea typeface="Arial" panose="020B0604020202020204" pitchFamily="34" charset="0"/>
              </a:rPr>
              <a:t>Resources will have one of three possible </a:t>
            </a:r>
            <a:r>
              <a:rPr lang="en-US" b="1">
                <a:latin typeface="Raleway"/>
                <a:ea typeface="Arial" panose="020B0604020202020204" pitchFamily="34" charset="0"/>
              </a:rPr>
              <a:t>statuses</a:t>
            </a:r>
            <a:r>
              <a:rPr lang="en-US">
                <a:latin typeface="Raleway"/>
                <a:ea typeface="Arial" panose="020B0604020202020204" pitchFamily="34" charset="0"/>
              </a:rPr>
              <a:t>: assigned (in use), available (ready to be assigned) or out of service (not available). </a:t>
            </a:r>
            <a:endParaRPr lang="en-US"/>
          </a:p>
        </p:txBody>
      </p:sp>
      <p:pic>
        <p:nvPicPr>
          <p:cNvPr id="3" name="Content Placeholder 12" descr="A tent and boxes of emergency resources.">
            <a:extLst>
              <a:ext uri="{FF2B5EF4-FFF2-40B4-BE49-F238E27FC236}">
                <a16:creationId xmlns:a16="http://schemas.microsoft.com/office/drawing/2014/main" id="{8E0320EE-F154-B903-665A-72004B9A800E}"/>
              </a:ext>
            </a:extLst>
          </p:cNvPr>
          <p:cNvPicPr>
            <a:picLocks noChangeAspect="1"/>
          </p:cNvPicPr>
          <p:nvPr/>
        </p:nvPicPr>
        <p:blipFill rotWithShape="1">
          <a:blip r:embed="rId3"/>
          <a:srcRect r="23126"/>
          <a:stretch/>
        </p:blipFill>
        <p:spPr>
          <a:xfrm>
            <a:off x="1990725" y="3062288"/>
            <a:ext cx="3660775" cy="3179762"/>
          </a:xfrm>
          <a:prstGeom prst="rect">
            <a:avLst/>
          </a:prstGeom>
          <a:ln>
            <a:noFill/>
          </a:ln>
          <a:effectLst>
            <a:outerShdw blurRad="292100" dist="139700" dir="2700000" algn="tl" rotWithShape="0">
              <a:srgbClr val="333333">
                <a:alpha val="65000"/>
              </a:srgbClr>
            </a:outerShdw>
          </a:effectLst>
        </p:spPr>
      </p:pic>
      <p:sp>
        <p:nvSpPr>
          <p:cNvPr id="120838" name="Slide Number Placeholder 4">
            <a:extLst>
              <a:ext uri="{FF2B5EF4-FFF2-40B4-BE49-F238E27FC236}">
                <a16:creationId xmlns:a16="http://schemas.microsoft.com/office/drawing/2014/main" id="{D071349C-AC80-78F0-79A9-C3BFE75DCC7B}"/>
              </a:ext>
            </a:extLst>
          </p:cNvPr>
          <p:cNvSpPr>
            <a:spLocks noGrp="1" noChangeArrowheads="1"/>
          </p:cNvSpPr>
          <p:nvPr>
            <p:ph type="sldNum" sz="quarter" idx="14"/>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lnSpc>
                <a:spcPct val="90000"/>
              </a:lnSpc>
              <a:spcBef>
                <a:spcPts val="1000"/>
              </a:spcBef>
              <a:buClr>
                <a:schemeClr val="accent2"/>
              </a:buClr>
              <a:buSzPct val="75000"/>
              <a:buFont typeface="Arial" panose="020B0604020202020204" pitchFamily="34" charset="0"/>
              <a:defRPr sz="1600">
                <a:solidFill>
                  <a:schemeClr val="tx1"/>
                </a:solidFill>
                <a:latin typeface="Calibri" panose="020F0502020204030204" pitchFamily="34" charset="0"/>
              </a:defRPr>
            </a:lvl1pPr>
            <a:lvl2pPr marL="742950" indent="-28575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2pPr>
            <a:lvl3pPr marL="11430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3pPr>
            <a:lvl4pPr marL="16002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4pPr>
            <a:lvl5pPr marL="20574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9pPr>
          </a:lstStyle>
          <a:p>
            <a:pPr fontAlgn="base">
              <a:lnSpc>
                <a:spcPct val="100000"/>
              </a:lnSpc>
              <a:spcBef>
                <a:spcPct val="0"/>
              </a:spcBef>
              <a:spcAft>
                <a:spcPct val="0"/>
              </a:spcAft>
              <a:buClrTx/>
              <a:buSzTx/>
              <a:buFontTx/>
              <a:buNone/>
            </a:pPr>
            <a:fld id="{16AD6A86-CB31-44E6-8033-805801AEB949}" type="slidenum">
              <a:rPr lang="en-US" altLang="en-US" sz="1200" smtClean="0">
                <a:latin typeface="Raleway" pitchFamily="2" charset="0"/>
              </a:rPr>
              <a:pPr fontAlgn="base">
                <a:lnSpc>
                  <a:spcPct val="100000"/>
                </a:lnSpc>
                <a:spcBef>
                  <a:spcPct val="0"/>
                </a:spcBef>
                <a:spcAft>
                  <a:spcPct val="0"/>
                </a:spcAft>
                <a:buClrTx/>
                <a:buSzTx/>
                <a:buFontTx/>
                <a:buNone/>
              </a:pPr>
              <a:t>81</a:t>
            </a:fld>
            <a:endParaRPr lang="en-US" altLang="en-US" sz="1200">
              <a:latin typeface="Raleway" pitchFamily="2" charset="0"/>
            </a:endParaRPr>
          </a:p>
        </p:txBody>
      </p:sp>
      <p:sp>
        <p:nvSpPr>
          <p:cNvPr id="120839" name="Footer Placeholder 5">
            <a:extLst>
              <a:ext uri="{FF2B5EF4-FFF2-40B4-BE49-F238E27FC236}">
                <a16:creationId xmlns:a16="http://schemas.microsoft.com/office/drawing/2014/main" id="{DB2DB652-64AE-3ADF-A0BD-BE2F1A08C522}"/>
              </a:ext>
            </a:extLst>
          </p:cNvPr>
          <p:cNvSpPr>
            <a:spLocks noGrp="1" noChangeArrowheads="1"/>
          </p:cNvSpPr>
          <p:nvPr>
            <p:ph type="ftr" sz="quarter" idx="1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0" compatLnSpc="1">
            <a:prstTxWarp prst="textNoShape">
              <a:avLst/>
            </a:prstTxWarp>
          </a:bodyPr>
          <a:lstStyle>
            <a:lvl1pPr>
              <a:lnSpc>
                <a:spcPct val="90000"/>
              </a:lnSpc>
              <a:spcBef>
                <a:spcPts val="1000"/>
              </a:spcBef>
              <a:buClr>
                <a:schemeClr val="accent2"/>
              </a:buClr>
              <a:buSzPct val="75000"/>
              <a:buFont typeface="Arial" panose="020B0604020202020204" pitchFamily="34" charset="0"/>
              <a:defRPr sz="1600">
                <a:solidFill>
                  <a:schemeClr val="tx1"/>
                </a:solidFill>
                <a:latin typeface="Calibri" panose="020F0502020204030204" pitchFamily="34" charset="0"/>
              </a:defRPr>
            </a:lvl1pPr>
            <a:lvl2pPr marL="742950" indent="-28575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2pPr>
            <a:lvl3pPr marL="11430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3pPr>
            <a:lvl4pPr marL="16002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4pPr>
            <a:lvl5pPr marL="20574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9pPr>
          </a:lstStyle>
          <a:p>
            <a:pPr fontAlgn="base">
              <a:lnSpc>
                <a:spcPct val="100000"/>
              </a:lnSpc>
              <a:spcBef>
                <a:spcPct val="0"/>
              </a:spcBef>
              <a:spcAft>
                <a:spcPct val="0"/>
              </a:spcAft>
              <a:buClrTx/>
              <a:buSzTx/>
              <a:buFontTx/>
              <a:buNone/>
            </a:pPr>
            <a:r>
              <a:rPr lang="en-US" altLang="en-US" sz="1200">
                <a:latin typeface="Raleway" pitchFamily="2" charset="0"/>
              </a:rPr>
              <a:t>Module 4</a:t>
            </a:r>
          </a:p>
        </p:txBody>
      </p:sp>
    </p:spTree>
    <p:custDataLst>
      <p:tags r:id="rId1"/>
    </p:custData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3B8C4D-24CC-5477-166D-934785245F32}"/>
              </a:ext>
            </a:extLst>
          </p:cNvPr>
          <p:cNvSpPr>
            <a:spLocks noGrp="1"/>
          </p:cNvSpPr>
          <p:nvPr>
            <p:ph type="title"/>
          </p:nvPr>
        </p:nvSpPr>
        <p:spPr>
          <a:xfrm>
            <a:off x="461963" y="311150"/>
            <a:ext cx="11274425" cy="865188"/>
          </a:xfrm>
        </p:spPr>
        <p:txBody>
          <a:bodyPr rtlCol="0">
            <a:normAutofit/>
          </a:bodyPr>
          <a:lstStyle/>
          <a:p>
            <a:pPr eaLnBrk="1" fontAlgn="auto" hangingPunct="1">
              <a:spcAft>
                <a:spcPts val="0"/>
              </a:spcAft>
              <a:defRPr/>
            </a:pPr>
            <a:r>
              <a:rPr lang="en-CA">
                <a:latin typeface="Raleway"/>
                <a:cs typeface="Calibri"/>
              </a:rPr>
              <a:t>Scenario Stage 3:</a:t>
            </a:r>
            <a:br>
              <a:rPr lang="en-CA"/>
            </a:br>
            <a:r>
              <a:rPr lang="en-CA" sz="2000">
                <a:latin typeface="Raleway"/>
                <a:cs typeface="Calibri"/>
              </a:rPr>
              <a:t>Financial Tracking</a:t>
            </a:r>
          </a:p>
        </p:txBody>
      </p:sp>
      <p:sp>
        <p:nvSpPr>
          <p:cNvPr id="121859" name="Content Placeholder 3">
            <a:extLst>
              <a:ext uri="{FF2B5EF4-FFF2-40B4-BE49-F238E27FC236}">
                <a16:creationId xmlns:a16="http://schemas.microsoft.com/office/drawing/2014/main" id="{EE44A37D-FFFD-13E3-0664-FAD9F9CA7F84}"/>
              </a:ext>
            </a:extLst>
          </p:cNvPr>
          <p:cNvSpPr>
            <a:spLocks noGrp="1" noChangeArrowheads="1"/>
          </p:cNvSpPr>
          <p:nvPr>
            <p:ph idx="1"/>
          </p:nvPr>
        </p:nvSpPr>
        <p:spPr>
          <a:xfrm>
            <a:off x="463550" y="1638300"/>
            <a:ext cx="6575425" cy="2371725"/>
          </a:xfrm>
        </p:spPr>
        <p:txBody>
          <a:bodyPr/>
          <a:lstStyle/>
          <a:p>
            <a:pPr eaLnBrk="1" hangingPunct="1">
              <a:lnSpc>
                <a:spcPct val="100000"/>
              </a:lnSpc>
              <a:spcBef>
                <a:spcPct val="0"/>
              </a:spcBef>
              <a:spcAft>
                <a:spcPts val="1000"/>
              </a:spcAft>
            </a:pPr>
            <a:r>
              <a:rPr lang="en-CA" altLang="en-US" sz="2000" dirty="0">
                <a:latin typeface="Raleway" pitchFamily="2" charset="0"/>
                <a:cs typeface="Arial" panose="020B0604020202020204" pitchFamily="34" charset="0"/>
              </a:rPr>
              <a:t>In addition to tracking resources, it is also important to maintain accurate paperwork and financial accounts for resources used and monies spent. The </a:t>
            </a:r>
            <a:r>
              <a:rPr lang="en-CA" altLang="en-US" sz="2000" b="1" dirty="0">
                <a:latin typeface="Raleway" pitchFamily="2" charset="0"/>
                <a:cs typeface="Arial" panose="020B0604020202020204" pitchFamily="34" charset="0"/>
              </a:rPr>
              <a:t>Finance And Administration Section</a:t>
            </a:r>
            <a:r>
              <a:rPr lang="en-CA" altLang="en-US" sz="2000" dirty="0">
                <a:latin typeface="Raleway" pitchFamily="2" charset="0"/>
                <a:cs typeface="Arial" panose="020B0604020202020204" pitchFamily="34" charset="0"/>
              </a:rPr>
              <a:t> does this work. This helps to reduce unnecessary expenses and allows different services and jurisdictions to account for equipment and personnel on loan.</a:t>
            </a:r>
          </a:p>
        </p:txBody>
      </p:sp>
      <p:sp>
        <p:nvSpPr>
          <p:cNvPr id="7" name="Content Placeholder 3">
            <a:extLst>
              <a:ext uri="{FF2B5EF4-FFF2-40B4-BE49-F238E27FC236}">
                <a16:creationId xmlns:a16="http://schemas.microsoft.com/office/drawing/2014/main" id="{549C058F-74FC-BE8E-B612-CE4A5621F985}"/>
              </a:ext>
            </a:extLst>
          </p:cNvPr>
          <p:cNvSpPr txBox="1">
            <a:spLocks/>
          </p:cNvSpPr>
          <p:nvPr/>
        </p:nvSpPr>
        <p:spPr>
          <a:xfrm>
            <a:off x="7404100" y="1703388"/>
            <a:ext cx="4578350" cy="4014787"/>
          </a:xfrm>
          <a:prstGeom prst="rect">
            <a:avLst/>
          </a:prstGeom>
          <a:solidFill>
            <a:schemeClr val="accent2">
              <a:lumMod val="20000"/>
              <a:lumOff val="80000"/>
            </a:schemeClr>
          </a:solidFill>
          <a:ln>
            <a:noFill/>
          </a:ln>
          <a:effectLst>
            <a:outerShdw blurRad="50800" dist="38100" dir="2700000" algn="tl" rotWithShape="0">
              <a:prstClr val="black">
                <a:alpha val="40000"/>
              </a:prstClr>
            </a:outerShdw>
          </a:effectLst>
        </p:spPr>
        <p:style>
          <a:lnRef idx="1">
            <a:schemeClr val="accent2"/>
          </a:lnRef>
          <a:fillRef idx="2">
            <a:schemeClr val="accent2"/>
          </a:fillRef>
          <a:effectRef idx="1">
            <a:schemeClr val="accent2"/>
          </a:effectRef>
          <a:fontRef idx="minor">
            <a:schemeClr val="dk1"/>
          </a:fontRef>
        </p:style>
        <p:txBody>
          <a:bodyPr/>
          <a:lstStyle>
            <a:lvl1pPr marL="0" indent="0" algn="l" defTabSz="914400" rtl="0" eaLnBrk="1" latinLnBrk="0" hangingPunct="1">
              <a:lnSpc>
                <a:spcPct val="90000"/>
              </a:lnSpc>
              <a:spcBef>
                <a:spcPts val="1000"/>
              </a:spcBef>
              <a:buClr>
                <a:schemeClr val="accent2"/>
              </a:buClr>
              <a:buSzPct val="75000"/>
              <a:buFont typeface="Arial" panose="020B0604020202020204" pitchFamily="34" charset="0"/>
              <a:buNone/>
              <a:defRPr sz="1800" kern="1200">
                <a:solidFill>
                  <a:schemeClr val="dk1"/>
                </a:solidFill>
                <a:latin typeface="Raleway" panose="00000500000000000000" pitchFamily="50" charset="0"/>
                <a:ea typeface="+mn-ea"/>
                <a:cs typeface="+mn-cs"/>
              </a:defRPr>
            </a:lvl1pPr>
            <a:lvl2pPr marL="685800" indent="-228600" algn="l" defTabSz="914400" rtl="0" eaLnBrk="1" latinLnBrk="0" hangingPunct="1">
              <a:lnSpc>
                <a:spcPct val="90000"/>
              </a:lnSpc>
              <a:spcBef>
                <a:spcPts val="500"/>
              </a:spcBef>
              <a:buClr>
                <a:schemeClr val="accent2"/>
              </a:buClr>
              <a:buSzPct val="75000"/>
              <a:buFont typeface="Arial" panose="020B0604020202020204" pitchFamily="34" charset="0"/>
              <a:buChar char="•"/>
              <a:defRPr sz="1800" kern="1200">
                <a:solidFill>
                  <a:schemeClr val="dk1"/>
                </a:solidFill>
                <a:latin typeface="Raleway" panose="00000500000000000000" pitchFamily="50" charset="0"/>
                <a:ea typeface="+mn-ea"/>
                <a:cs typeface="+mn-cs"/>
              </a:defRPr>
            </a:lvl2pPr>
            <a:lvl3pPr marL="1143000" indent="-228600" algn="l" defTabSz="914400" rtl="0" eaLnBrk="1" latinLnBrk="0" hangingPunct="1">
              <a:lnSpc>
                <a:spcPct val="90000"/>
              </a:lnSpc>
              <a:spcBef>
                <a:spcPts val="500"/>
              </a:spcBef>
              <a:buClr>
                <a:schemeClr val="accent2"/>
              </a:buClr>
              <a:buSzPct val="75000"/>
              <a:buFont typeface="Arial" panose="020B0604020202020204" pitchFamily="34" charset="0"/>
              <a:buChar char="•"/>
              <a:defRPr sz="1800" kern="1200">
                <a:solidFill>
                  <a:schemeClr val="dk1"/>
                </a:solidFill>
                <a:latin typeface="Raleway" panose="00000500000000000000" pitchFamily="50" charset="0"/>
                <a:ea typeface="+mn-ea"/>
                <a:cs typeface="+mn-cs"/>
              </a:defRPr>
            </a:lvl3pPr>
            <a:lvl4pPr marL="1600200" indent="-228600" algn="l" defTabSz="914400" rtl="0" eaLnBrk="1" latinLnBrk="0" hangingPunct="1">
              <a:lnSpc>
                <a:spcPct val="90000"/>
              </a:lnSpc>
              <a:spcBef>
                <a:spcPts val="500"/>
              </a:spcBef>
              <a:buClr>
                <a:schemeClr val="accent2"/>
              </a:buClr>
              <a:buSzPct val="75000"/>
              <a:buFont typeface="Arial" panose="020B0604020202020204" pitchFamily="34" charset="0"/>
              <a:buChar char="•"/>
              <a:defRPr sz="1800" kern="1200">
                <a:solidFill>
                  <a:schemeClr val="dk1"/>
                </a:solidFill>
                <a:latin typeface="Raleway" panose="00000500000000000000" pitchFamily="50" charset="0"/>
                <a:ea typeface="+mn-ea"/>
                <a:cs typeface="+mn-cs"/>
              </a:defRPr>
            </a:lvl4pPr>
            <a:lvl5pPr marL="2057400" indent="-228600" algn="l" defTabSz="914400" rtl="0" eaLnBrk="1" latinLnBrk="0" hangingPunct="1">
              <a:lnSpc>
                <a:spcPct val="90000"/>
              </a:lnSpc>
              <a:spcBef>
                <a:spcPts val="500"/>
              </a:spcBef>
              <a:buClr>
                <a:schemeClr val="accent2"/>
              </a:buClr>
              <a:buSzPct val="75000"/>
              <a:buFont typeface="Arial" panose="020B0604020202020204" pitchFamily="34" charset="0"/>
              <a:buChar char="•"/>
              <a:defRPr sz="1800" kern="1200">
                <a:solidFill>
                  <a:schemeClr val="dk1"/>
                </a:solidFill>
                <a:latin typeface="Raleway" panose="00000500000000000000" pitchFamily="50"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9pPr>
          </a:lstStyle>
          <a:p>
            <a:pPr fontAlgn="auto">
              <a:lnSpc>
                <a:spcPct val="100000"/>
              </a:lnSpc>
              <a:spcBef>
                <a:spcPts val="600"/>
              </a:spcBef>
              <a:spcAft>
                <a:spcPts val="0"/>
              </a:spcAft>
              <a:defRPr/>
            </a:pPr>
            <a:r>
              <a:rPr lang="en-CA" b="1">
                <a:latin typeface="Raleway" pitchFamily="2" charset="0"/>
                <a:ea typeface="Arial" panose="020B0604020202020204" pitchFamily="34" charset="0"/>
              </a:rPr>
              <a:t>Finance and Administration Section Units</a:t>
            </a:r>
          </a:p>
          <a:p>
            <a:pPr marL="285750" indent="-285750" fontAlgn="auto">
              <a:lnSpc>
                <a:spcPct val="100000"/>
              </a:lnSpc>
              <a:spcBef>
                <a:spcPts val="600"/>
              </a:spcBef>
              <a:spcAft>
                <a:spcPts val="0"/>
              </a:spcAft>
              <a:buFont typeface="Arial" panose="020B0604020202020204" pitchFamily="34" charset="0"/>
              <a:buChar char="•"/>
              <a:defRPr/>
            </a:pPr>
            <a:r>
              <a:rPr lang="en-CA">
                <a:solidFill>
                  <a:schemeClr val="tx1"/>
                </a:solidFill>
                <a:latin typeface="Raleway" pitchFamily="2" charset="0"/>
                <a:ea typeface="Arial" panose="020B0604020202020204" pitchFamily="34" charset="0"/>
              </a:rPr>
              <a:t>Procurement Unit: Manages contracts, leases, and rental agreements.</a:t>
            </a:r>
          </a:p>
          <a:p>
            <a:pPr marL="285750" indent="-285750" fontAlgn="auto">
              <a:lnSpc>
                <a:spcPct val="100000"/>
              </a:lnSpc>
              <a:spcBef>
                <a:spcPts val="600"/>
              </a:spcBef>
              <a:spcAft>
                <a:spcPts val="0"/>
              </a:spcAft>
              <a:buFont typeface="Arial" panose="020B0604020202020204" pitchFamily="34" charset="0"/>
              <a:buChar char="•"/>
              <a:defRPr/>
            </a:pPr>
            <a:r>
              <a:rPr lang="en-CA">
                <a:solidFill>
                  <a:schemeClr val="tx1"/>
                </a:solidFill>
                <a:latin typeface="Raleway" pitchFamily="2" charset="0"/>
                <a:ea typeface="Arial" panose="020B0604020202020204" pitchFamily="34" charset="0"/>
              </a:rPr>
              <a:t>Time Unit: Tracks personnel time and manages commissary operations.</a:t>
            </a:r>
          </a:p>
          <a:p>
            <a:pPr marL="285750" indent="-285750" fontAlgn="auto">
              <a:lnSpc>
                <a:spcPct val="100000"/>
              </a:lnSpc>
              <a:spcBef>
                <a:spcPts val="600"/>
              </a:spcBef>
              <a:spcAft>
                <a:spcPts val="0"/>
              </a:spcAft>
              <a:buFont typeface="Arial" panose="020B0604020202020204" pitchFamily="34" charset="0"/>
              <a:buChar char="•"/>
              <a:defRPr/>
            </a:pPr>
            <a:r>
              <a:rPr lang="en-CA">
                <a:solidFill>
                  <a:schemeClr val="tx1"/>
                </a:solidFill>
                <a:latin typeface="Raleway" pitchFamily="2" charset="0"/>
                <a:ea typeface="Arial" panose="020B0604020202020204" pitchFamily="34" charset="0"/>
              </a:rPr>
              <a:t>Cost Unit: Provides cost analyses, records data, and estimates incident costs.</a:t>
            </a:r>
          </a:p>
          <a:p>
            <a:pPr marL="285750" indent="-285750" fontAlgn="auto">
              <a:lnSpc>
                <a:spcPct val="100000"/>
              </a:lnSpc>
              <a:spcBef>
                <a:spcPts val="600"/>
              </a:spcBef>
              <a:spcAft>
                <a:spcPts val="0"/>
              </a:spcAft>
              <a:buFont typeface="Arial" panose="020B0604020202020204" pitchFamily="34" charset="0"/>
              <a:buChar char="•"/>
              <a:defRPr/>
            </a:pPr>
            <a:r>
              <a:rPr lang="en-CA">
                <a:solidFill>
                  <a:schemeClr val="tx1"/>
                </a:solidFill>
                <a:latin typeface="Raleway" pitchFamily="2" charset="0"/>
                <a:ea typeface="Arial" panose="020B0604020202020204" pitchFamily="34" charset="0"/>
              </a:rPr>
              <a:t>Compensation/Claims Unit: Handles injury compensation for responders and manages non-injury claims for the incident.</a:t>
            </a:r>
          </a:p>
        </p:txBody>
      </p:sp>
      <p:pic>
        <p:nvPicPr>
          <p:cNvPr id="9" name="Picture 8" descr="A person wearing a headset and typing on a keyboard">
            <a:extLst>
              <a:ext uri="{FF2B5EF4-FFF2-40B4-BE49-F238E27FC236}">
                <a16:creationId xmlns:a16="http://schemas.microsoft.com/office/drawing/2014/main" id="{078C4411-8D0D-0A48-E9D3-44E2D5AADECD}"/>
              </a:ext>
            </a:extLst>
          </p:cNvPr>
          <p:cNvPicPr>
            <a:picLocks noChangeAspect="1"/>
          </p:cNvPicPr>
          <p:nvPr/>
        </p:nvPicPr>
        <p:blipFill>
          <a:blip r:embed="rId3"/>
          <a:stretch>
            <a:fillRect/>
          </a:stretch>
        </p:blipFill>
        <p:spPr>
          <a:xfrm>
            <a:off x="2400300" y="4010025"/>
            <a:ext cx="3165475" cy="2174875"/>
          </a:xfrm>
          <a:prstGeom prst="rect">
            <a:avLst/>
          </a:prstGeom>
          <a:ln>
            <a:noFill/>
          </a:ln>
          <a:effectLst>
            <a:outerShdw blurRad="292100" dist="139700" dir="2700000" algn="tl" rotWithShape="0">
              <a:srgbClr val="333333">
                <a:alpha val="65000"/>
              </a:srgbClr>
            </a:outerShdw>
          </a:effectLst>
        </p:spPr>
      </p:pic>
      <p:sp>
        <p:nvSpPr>
          <p:cNvPr id="121862" name="Slide Number Placeholder 4">
            <a:extLst>
              <a:ext uri="{FF2B5EF4-FFF2-40B4-BE49-F238E27FC236}">
                <a16:creationId xmlns:a16="http://schemas.microsoft.com/office/drawing/2014/main" id="{E263C61D-6DF0-43BE-A3F1-7093D9D6132A}"/>
              </a:ext>
            </a:extLst>
          </p:cNvPr>
          <p:cNvSpPr>
            <a:spLocks noGrp="1" noChangeArrowheads="1"/>
          </p:cNvSpPr>
          <p:nvPr>
            <p:ph type="sldNum" sz="quarter" idx="14"/>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lnSpc>
                <a:spcPct val="90000"/>
              </a:lnSpc>
              <a:spcBef>
                <a:spcPts val="1000"/>
              </a:spcBef>
              <a:buClr>
                <a:schemeClr val="accent2"/>
              </a:buClr>
              <a:buSzPct val="75000"/>
              <a:buFont typeface="Arial" panose="020B0604020202020204" pitchFamily="34" charset="0"/>
              <a:defRPr sz="1600">
                <a:solidFill>
                  <a:schemeClr val="tx1"/>
                </a:solidFill>
                <a:latin typeface="Calibri" panose="020F0502020204030204" pitchFamily="34" charset="0"/>
              </a:defRPr>
            </a:lvl1pPr>
            <a:lvl2pPr marL="742950" indent="-28575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2pPr>
            <a:lvl3pPr marL="11430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3pPr>
            <a:lvl4pPr marL="16002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4pPr>
            <a:lvl5pPr marL="20574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9pPr>
          </a:lstStyle>
          <a:p>
            <a:pPr fontAlgn="base">
              <a:lnSpc>
                <a:spcPct val="100000"/>
              </a:lnSpc>
              <a:spcBef>
                <a:spcPct val="0"/>
              </a:spcBef>
              <a:spcAft>
                <a:spcPct val="0"/>
              </a:spcAft>
              <a:buClrTx/>
              <a:buSzTx/>
              <a:buFontTx/>
              <a:buNone/>
            </a:pPr>
            <a:fld id="{2AD386A1-748E-49AE-804E-29368C011110}" type="slidenum">
              <a:rPr lang="en-US" altLang="en-US" sz="1200" smtClean="0">
                <a:latin typeface="Raleway" pitchFamily="2" charset="0"/>
              </a:rPr>
              <a:pPr fontAlgn="base">
                <a:lnSpc>
                  <a:spcPct val="100000"/>
                </a:lnSpc>
                <a:spcBef>
                  <a:spcPct val="0"/>
                </a:spcBef>
                <a:spcAft>
                  <a:spcPct val="0"/>
                </a:spcAft>
                <a:buClrTx/>
                <a:buSzTx/>
                <a:buFontTx/>
                <a:buNone/>
              </a:pPr>
              <a:t>82</a:t>
            </a:fld>
            <a:endParaRPr lang="en-US" altLang="en-US" sz="1200">
              <a:latin typeface="Raleway" pitchFamily="2" charset="0"/>
            </a:endParaRPr>
          </a:p>
        </p:txBody>
      </p:sp>
      <p:sp>
        <p:nvSpPr>
          <p:cNvPr id="121863" name="Footer Placeholder 5">
            <a:extLst>
              <a:ext uri="{FF2B5EF4-FFF2-40B4-BE49-F238E27FC236}">
                <a16:creationId xmlns:a16="http://schemas.microsoft.com/office/drawing/2014/main" id="{622856A9-070E-FA68-F1C4-69FAC576DA98}"/>
              </a:ext>
            </a:extLst>
          </p:cNvPr>
          <p:cNvSpPr>
            <a:spLocks noGrp="1" noChangeArrowheads="1"/>
          </p:cNvSpPr>
          <p:nvPr>
            <p:ph type="ftr" sz="quarter" idx="1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0" compatLnSpc="1">
            <a:prstTxWarp prst="textNoShape">
              <a:avLst/>
            </a:prstTxWarp>
          </a:bodyPr>
          <a:lstStyle>
            <a:lvl1pPr>
              <a:lnSpc>
                <a:spcPct val="90000"/>
              </a:lnSpc>
              <a:spcBef>
                <a:spcPts val="1000"/>
              </a:spcBef>
              <a:buClr>
                <a:schemeClr val="accent2"/>
              </a:buClr>
              <a:buSzPct val="75000"/>
              <a:buFont typeface="Arial" panose="020B0604020202020204" pitchFamily="34" charset="0"/>
              <a:defRPr sz="1600">
                <a:solidFill>
                  <a:schemeClr val="tx1"/>
                </a:solidFill>
                <a:latin typeface="Calibri" panose="020F0502020204030204" pitchFamily="34" charset="0"/>
              </a:defRPr>
            </a:lvl1pPr>
            <a:lvl2pPr marL="742950" indent="-28575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2pPr>
            <a:lvl3pPr marL="11430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3pPr>
            <a:lvl4pPr marL="16002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4pPr>
            <a:lvl5pPr marL="20574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9pPr>
          </a:lstStyle>
          <a:p>
            <a:pPr fontAlgn="base">
              <a:lnSpc>
                <a:spcPct val="100000"/>
              </a:lnSpc>
              <a:spcBef>
                <a:spcPct val="0"/>
              </a:spcBef>
              <a:spcAft>
                <a:spcPct val="0"/>
              </a:spcAft>
              <a:buClrTx/>
              <a:buSzTx/>
              <a:buFontTx/>
              <a:buNone/>
            </a:pPr>
            <a:r>
              <a:rPr lang="en-US" altLang="en-US" sz="1200">
                <a:latin typeface="Raleway" pitchFamily="2" charset="0"/>
              </a:rPr>
              <a:t>Module 4</a:t>
            </a:r>
          </a:p>
        </p:txBody>
      </p:sp>
    </p:spTree>
    <p:custDataLst>
      <p:tags r:id="rId1"/>
    </p:custData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B2EA33-5E68-0FC4-D1EE-E70F6A109394}"/>
              </a:ext>
            </a:extLst>
          </p:cNvPr>
          <p:cNvSpPr>
            <a:spLocks noGrp="1"/>
          </p:cNvSpPr>
          <p:nvPr>
            <p:ph type="title"/>
          </p:nvPr>
        </p:nvSpPr>
        <p:spPr>
          <a:xfrm>
            <a:off x="461963" y="311150"/>
            <a:ext cx="11274425" cy="865188"/>
          </a:xfrm>
        </p:spPr>
        <p:txBody>
          <a:bodyPr rtlCol="0">
            <a:normAutofit/>
          </a:bodyPr>
          <a:lstStyle/>
          <a:p>
            <a:pPr eaLnBrk="1" fontAlgn="auto" hangingPunct="1">
              <a:spcAft>
                <a:spcPts val="0"/>
              </a:spcAft>
              <a:defRPr/>
            </a:pPr>
            <a:r>
              <a:rPr lang="en-CA">
                <a:latin typeface="Raleway"/>
                <a:cs typeface="Calibri"/>
              </a:rPr>
              <a:t>Scenario Stage 3:</a:t>
            </a:r>
            <a:br>
              <a:rPr lang="en-CA"/>
            </a:br>
            <a:r>
              <a:rPr lang="en-CA" sz="2000">
                <a:latin typeface="Raleway"/>
                <a:cs typeface="Calibri"/>
              </a:rPr>
              <a:t>Evacuation Centre Planning</a:t>
            </a:r>
          </a:p>
        </p:txBody>
      </p:sp>
      <p:sp>
        <p:nvSpPr>
          <p:cNvPr id="4" name="Content Placeholder 3">
            <a:extLst>
              <a:ext uri="{FF2B5EF4-FFF2-40B4-BE49-F238E27FC236}">
                <a16:creationId xmlns:a16="http://schemas.microsoft.com/office/drawing/2014/main" id="{022C7B8A-A3F8-F64A-1E2E-B375E52D9B19}"/>
              </a:ext>
            </a:extLst>
          </p:cNvPr>
          <p:cNvSpPr>
            <a:spLocks noGrp="1"/>
          </p:cNvSpPr>
          <p:nvPr>
            <p:ph idx="1"/>
          </p:nvPr>
        </p:nvSpPr>
        <p:spPr>
          <a:xfrm>
            <a:off x="463550" y="1406525"/>
            <a:ext cx="7396163" cy="5300663"/>
          </a:xfrm>
        </p:spPr>
        <p:txBody>
          <a:bodyPr rtlCol="0">
            <a:normAutofit fontScale="92500" lnSpcReduction="10000"/>
          </a:bodyPr>
          <a:lstStyle/>
          <a:p>
            <a:pPr eaLnBrk="1" fontAlgn="auto" hangingPunct="1">
              <a:lnSpc>
                <a:spcPct val="120000"/>
              </a:lnSpc>
              <a:spcBef>
                <a:spcPts val="0"/>
              </a:spcBef>
              <a:spcAft>
                <a:spcPts val="0"/>
              </a:spcAft>
              <a:defRPr/>
            </a:pPr>
            <a:r>
              <a:rPr lang="en-CA" sz="2000" dirty="0">
                <a:solidFill>
                  <a:srgbClr val="000000"/>
                </a:solidFill>
                <a:latin typeface="Raleway" pitchFamily="2" charset="0"/>
                <a:ea typeface="Arial" panose="020B0604020202020204" pitchFamily="34" charset="0"/>
              </a:rPr>
              <a:t>Evacuation centres need to be opened outside the affected area. </a:t>
            </a:r>
            <a:r>
              <a:rPr lang="en-CA" sz="2000" dirty="0">
                <a:latin typeface="Raleway" pitchFamily="2" charset="0"/>
              </a:rPr>
              <a:t>Personnel from local NGOs, experienced in evacuations and shelter operations, collaborate with the Operations and Logistics Sections to activate five evacuation centers in community centers and sports arenas. The Operations Section will coordinate the evacuation, while Logistics handles the centers' activation.</a:t>
            </a:r>
          </a:p>
          <a:p>
            <a:pPr eaLnBrk="1" fontAlgn="auto" hangingPunct="1">
              <a:lnSpc>
                <a:spcPct val="120000"/>
              </a:lnSpc>
              <a:spcBef>
                <a:spcPts val="0"/>
              </a:spcBef>
              <a:spcAft>
                <a:spcPts val="0"/>
              </a:spcAft>
              <a:defRPr/>
            </a:pPr>
            <a:endParaRPr lang="en-CA" sz="2000" dirty="0">
              <a:solidFill>
                <a:srgbClr val="000000"/>
              </a:solidFill>
              <a:latin typeface="Raleway" pitchFamily="2" charset="0"/>
              <a:ea typeface="Arial" panose="020B0604020202020204" pitchFamily="34" charset="0"/>
            </a:endParaRPr>
          </a:p>
          <a:p>
            <a:pPr eaLnBrk="1" fontAlgn="auto" hangingPunct="1">
              <a:lnSpc>
                <a:spcPct val="120000"/>
              </a:lnSpc>
              <a:spcBef>
                <a:spcPts val="0"/>
              </a:spcBef>
              <a:spcAft>
                <a:spcPts val="0"/>
              </a:spcAft>
              <a:defRPr/>
            </a:pPr>
            <a:r>
              <a:rPr lang="en-CA" sz="2000" dirty="0">
                <a:solidFill>
                  <a:srgbClr val="000000"/>
                </a:solidFill>
                <a:latin typeface="Raleway" pitchFamily="2" charset="0"/>
                <a:ea typeface="Arial" panose="020B0604020202020204" pitchFamily="34" charset="0"/>
              </a:rPr>
              <a:t>An Evacuation Branch</a:t>
            </a:r>
            <a:r>
              <a:rPr lang="en-CA" sz="2000" b="1" dirty="0">
                <a:solidFill>
                  <a:srgbClr val="000000"/>
                </a:solidFill>
                <a:latin typeface="Raleway" pitchFamily="2" charset="0"/>
                <a:ea typeface="Arial" panose="020B0604020202020204" pitchFamily="34" charset="0"/>
              </a:rPr>
              <a:t> </a:t>
            </a:r>
            <a:r>
              <a:rPr lang="en-CA" sz="2000" dirty="0">
                <a:solidFill>
                  <a:srgbClr val="000000"/>
                </a:solidFill>
                <a:latin typeface="Raleway" pitchFamily="2" charset="0"/>
                <a:ea typeface="Arial" panose="020B0604020202020204" pitchFamily="34" charset="0"/>
              </a:rPr>
              <a:t>is established within the Operations Section to handle the aspects of the evacuation dealing with the coordination of traffic into and out of the area, assisting with the transportation of people who require it, and law enforcement to ensure evacuated homes and businesses are secure. To maintain span of control within the Branch, it is divided geographically into two Divisions with identical functions. </a:t>
            </a:r>
          </a:p>
          <a:p>
            <a:pPr eaLnBrk="1" fontAlgn="auto" hangingPunct="1">
              <a:lnSpc>
                <a:spcPct val="120000"/>
              </a:lnSpc>
              <a:spcBef>
                <a:spcPts val="0"/>
              </a:spcBef>
              <a:spcAft>
                <a:spcPts val="0"/>
              </a:spcAft>
              <a:defRPr/>
            </a:pPr>
            <a:endParaRPr lang="en-CA" sz="2000" dirty="0">
              <a:latin typeface="Raleway" pitchFamily="2" charset="0"/>
            </a:endParaRPr>
          </a:p>
        </p:txBody>
      </p:sp>
      <p:pic>
        <p:nvPicPr>
          <p:cNvPr id="9" name="Picture 8" descr="A person standing at a counter in a community centre.">
            <a:extLst>
              <a:ext uri="{FF2B5EF4-FFF2-40B4-BE49-F238E27FC236}">
                <a16:creationId xmlns:a16="http://schemas.microsoft.com/office/drawing/2014/main" id="{68477B2F-4D7C-DA74-9537-397A967EF6DC}"/>
              </a:ext>
            </a:extLst>
          </p:cNvPr>
          <p:cNvPicPr>
            <a:picLocks noChangeAspect="1"/>
          </p:cNvPicPr>
          <p:nvPr/>
        </p:nvPicPr>
        <p:blipFill>
          <a:blip r:embed="rId3"/>
          <a:stretch>
            <a:fillRect/>
          </a:stretch>
        </p:blipFill>
        <p:spPr>
          <a:xfrm>
            <a:off x="8131175" y="1565275"/>
            <a:ext cx="3597275" cy="2400300"/>
          </a:xfrm>
          <a:prstGeom prst="rect">
            <a:avLst/>
          </a:prstGeom>
          <a:ln>
            <a:noFill/>
          </a:ln>
          <a:effectLst>
            <a:outerShdw blurRad="292100" dist="139700" dir="2700000" algn="tl" rotWithShape="0">
              <a:srgbClr val="333333">
                <a:alpha val="65000"/>
              </a:srgbClr>
            </a:outerShdw>
          </a:effectLst>
        </p:spPr>
      </p:pic>
      <p:sp>
        <p:nvSpPr>
          <p:cNvPr id="122885" name="Slide Number Placeholder 4">
            <a:extLst>
              <a:ext uri="{FF2B5EF4-FFF2-40B4-BE49-F238E27FC236}">
                <a16:creationId xmlns:a16="http://schemas.microsoft.com/office/drawing/2014/main" id="{3D15C7B2-F176-0077-7A51-A10542D317BC}"/>
              </a:ext>
            </a:extLst>
          </p:cNvPr>
          <p:cNvSpPr>
            <a:spLocks noGrp="1" noChangeArrowheads="1"/>
          </p:cNvSpPr>
          <p:nvPr>
            <p:ph type="sldNum" sz="quarter" idx="14"/>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lnSpc>
                <a:spcPct val="90000"/>
              </a:lnSpc>
              <a:spcBef>
                <a:spcPts val="1000"/>
              </a:spcBef>
              <a:buClr>
                <a:schemeClr val="accent2"/>
              </a:buClr>
              <a:buSzPct val="75000"/>
              <a:buFont typeface="Arial" panose="020B0604020202020204" pitchFamily="34" charset="0"/>
              <a:defRPr sz="1600">
                <a:solidFill>
                  <a:schemeClr val="tx1"/>
                </a:solidFill>
                <a:latin typeface="Calibri" panose="020F0502020204030204" pitchFamily="34" charset="0"/>
              </a:defRPr>
            </a:lvl1pPr>
            <a:lvl2pPr marL="742950" indent="-28575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2pPr>
            <a:lvl3pPr marL="11430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3pPr>
            <a:lvl4pPr marL="16002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4pPr>
            <a:lvl5pPr marL="20574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9pPr>
          </a:lstStyle>
          <a:p>
            <a:pPr fontAlgn="base">
              <a:lnSpc>
                <a:spcPct val="100000"/>
              </a:lnSpc>
              <a:spcBef>
                <a:spcPct val="0"/>
              </a:spcBef>
              <a:spcAft>
                <a:spcPct val="0"/>
              </a:spcAft>
              <a:buClrTx/>
              <a:buSzTx/>
              <a:buFontTx/>
              <a:buNone/>
            </a:pPr>
            <a:fld id="{50716C48-7851-4F62-AFEB-5D8938114ECB}" type="slidenum">
              <a:rPr lang="en-US" altLang="en-US" sz="1200" smtClean="0">
                <a:latin typeface="Raleway" pitchFamily="2" charset="0"/>
              </a:rPr>
              <a:pPr fontAlgn="base">
                <a:lnSpc>
                  <a:spcPct val="100000"/>
                </a:lnSpc>
                <a:spcBef>
                  <a:spcPct val="0"/>
                </a:spcBef>
                <a:spcAft>
                  <a:spcPct val="0"/>
                </a:spcAft>
                <a:buClrTx/>
                <a:buSzTx/>
                <a:buFontTx/>
                <a:buNone/>
              </a:pPr>
              <a:t>83</a:t>
            </a:fld>
            <a:endParaRPr lang="en-US" altLang="en-US" sz="1200">
              <a:latin typeface="Raleway" pitchFamily="2" charset="0"/>
            </a:endParaRPr>
          </a:p>
        </p:txBody>
      </p:sp>
      <p:sp>
        <p:nvSpPr>
          <p:cNvPr id="122886" name="Footer Placeholder 5">
            <a:extLst>
              <a:ext uri="{FF2B5EF4-FFF2-40B4-BE49-F238E27FC236}">
                <a16:creationId xmlns:a16="http://schemas.microsoft.com/office/drawing/2014/main" id="{13C7932C-A723-8162-AA42-56BDB5376F94}"/>
              </a:ext>
            </a:extLst>
          </p:cNvPr>
          <p:cNvSpPr>
            <a:spLocks noGrp="1" noChangeArrowheads="1"/>
          </p:cNvSpPr>
          <p:nvPr>
            <p:ph type="ftr" sz="quarter" idx="1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0" compatLnSpc="1">
            <a:prstTxWarp prst="textNoShape">
              <a:avLst/>
            </a:prstTxWarp>
          </a:bodyPr>
          <a:lstStyle>
            <a:lvl1pPr>
              <a:lnSpc>
                <a:spcPct val="90000"/>
              </a:lnSpc>
              <a:spcBef>
                <a:spcPts val="1000"/>
              </a:spcBef>
              <a:buClr>
                <a:schemeClr val="accent2"/>
              </a:buClr>
              <a:buSzPct val="75000"/>
              <a:buFont typeface="Arial" panose="020B0604020202020204" pitchFamily="34" charset="0"/>
              <a:defRPr sz="1600">
                <a:solidFill>
                  <a:schemeClr val="tx1"/>
                </a:solidFill>
                <a:latin typeface="Calibri" panose="020F0502020204030204" pitchFamily="34" charset="0"/>
              </a:defRPr>
            </a:lvl1pPr>
            <a:lvl2pPr marL="742950" indent="-28575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2pPr>
            <a:lvl3pPr marL="11430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3pPr>
            <a:lvl4pPr marL="16002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4pPr>
            <a:lvl5pPr marL="20574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9pPr>
          </a:lstStyle>
          <a:p>
            <a:pPr fontAlgn="base">
              <a:lnSpc>
                <a:spcPct val="100000"/>
              </a:lnSpc>
              <a:spcBef>
                <a:spcPct val="0"/>
              </a:spcBef>
              <a:spcAft>
                <a:spcPct val="0"/>
              </a:spcAft>
              <a:buClrTx/>
              <a:buSzTx/>
              <a:buFontTx/>
              <a:buNone/>
            </a:pPr>
            <a:r>
              <a:rPr lang="en-US" altLang="en-US" sz="1200">
                <a:latin typeface="Raleway" pitchFamily="2" charset="0"/>
              </a:rPr>
              <a:t>Module 4</a:t>
            </a:r>
          </a:p>
        </p:txBody>
      </p:sp>
    </p:spTree>
    <p:custDataLst>
      <p:tags r:id="rId1"/>
    </p:custData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B0333F-4B70-0D4F-42CD-6E4F09678DF2}"/>
              </a:ext>
            </a:extLst>
          </p:cNvPr>
          <p:cNvSpPr>
            <a:spLocks noGrp="1"/>
          </p:cNvSpPr>
          <p:nvPr>
            <p:ph type="title"/>
          </p:nvPr>
        </p:nvSpPr>
        <p:spPr>
          <a:xfrm>
            <a:off x="461963" y="298450"/>
            <a:ext cx="11274425" cy="865188"/>
          </a:xfrm>
        </p:spPr>
        <p:txBody>
          <a:bodyPr rtlCol="0">
            <a:normAutofit/>
          </a:bodyPr>
          <a:lstStyle/>
          <a:p>
            <a:pPr eaLnBrk="1" fontAlgn="auto" hangingPunct="1">
              <a:spcAft>
                <a:spcPts val="0"/>
              </a:spcAft>
              <a:defRPr/>
            </a:pPr>
            <a:r>
              <a:rPr lang="en-CA">
                <a:latin typeface="Raleway"/>
                <a:cs typeface="Calibri"/>
              </a:rPr>
              <a:t>Scenario Stage 3:</a:t>
            </a:r>
            <a:br>
              <a:rPr lang="en-CA"/>
            </a:br>
            <a:r>
              <a:rPr lang="en-CA" sz="2000">
                <a:latin typeface="Raleway"/>
                <a:cs typeface="Calibri"/>
              </a:rPr>
              <a:t>Camps are Established</a:t>
            </a:r>
          </a:p>
        </p:txBody>
      </p:sp>
      <p:sp>
        <p:nvSpPr>
          <p:cNvPr id="4" name="Content Placeholder 3">
            <a:extLst>
              <a:ext uri="{FF2B5EF4-FFF2-40B4-BE49-F238E27FC236}">
                <a16:creationId xmlns:a16="http://schemas.microsoft.com/office/drawing/2014/main" id="{49BC3475-68AC-3E8A-99F8-24359D82AF8A}"/>
              </a:ext>
            </a:extLst>
          </p:cNvPr>
          <p:cNvSpPr>
            <a:spLocks noGrp="1"/>
          </p:cNvSpPr>
          <p:nvPr>
            <p:ph idx="1"/>
          </p:nvPr>
        </p:nvSpPr>
        <p:spPr>
          <a:xfrm>
            <a:off x="463550" y="1374775"/>
            <a:ext cx="7689850" cy="5300663"/>
          </a:xfrm>
        </p:spPr>
        <p:txBody>
          <a:bodyPr rtlCol="0"/>
          <a:lstStyle/>
          <a:p>
            <a:pPr eaLnBrk="1" fontAlgn="auto" hangingPunct="1">
              <a:lnSpc>
                <a:spcPts val="2160"/>
              </a:lnSpc>
              <a:spcBef>
                <a:spcPts val="0"/>
              </a:spcBef>
              <a:spcAft>
                <a:spcPts val="1200"/>
              </a:spcAft>
              <a:defRPr/>
            </a:pPr>
            <a:r>
              <a:rPr lang="en-CA" dirty="0">
                <a:latin typeface="Raleway" pitchFamily="2" charset="0"/>
                <a:ea typeface="Arial" panose="020B0604020202020204" pitchFamily="34" charset="0"/>
              </a:rPr>
              <a:t>Facilities are needed to support personnel and equipment involved in the incident response, including public works, social services, evacuation bus drivers, and emergency crews. Initially, these services are provided at the incident Base, but as the response expands, </a:t>
            </a:r>
            <a:r>
              <a:rPr lang="en-CA" b="1" dirty="0">
                <a:latin typeface="Raleway" pitchFamily="2" charset="0"/>
                <a:ea typeface="Arial" panose="020B0604020202020204" pitchFamily="34" charset="0"/>
              </a:rPr>
              <a:t>Camps</a:t>
            </a:r>
            <a:r>
              <a:rPr lang="en-CA" dirty="0">
                <a:latin typeface="Raleway" pitchFamily="2" charset="0"/>
                <a:ea typeface="Arial" panose="020B0604020202020204" pitchFamily="34" charset="0"/>
              </a:rPr>
              <a:t> are set up in neighboring townships under Mutual Assistance Agreements. The Logistics Section organizes these camps.</a:t>
            </a:r>
          </a:p>
          <a:p>
            <a:pPr eaLnBrk="1" fontAlgn="auto" hangingPunct="1">
              <a:lnSpc>
                <a:spcPts val="2160"/>
              </a:lnSpc>
              <a:spcBef>
                <a:spcPts val="0"/>
              </a:spcBef>
              <a:spcAft>
                <a:spcPts val="1200"/>
              </a:spcAft>
              <a:defRPr/>
            </a:pPr>
            <a:r>
              <a:rPr lang="en-CA" dirty="0">
                <a:solidFill>
                  <a:srgbClr val="000000"/>
                </a:solidFill>
                <a:latin typeface="Raleway" pitchFamily="2" charset="0"/>
                <a:ea typeface="Arial" panose="020B0604020202020204" pitchFamily="34" charset="0"/>
              </a:rPr>
              <a:t>To maintain span of control for the Operations Section Chief, all resources tackling the blaze and potential leak at the medical supplies facility are organized into a Hazmat Branch, while all the resources tackling the forest fires are organized into a Forest Branch. This makes three active branches, all overseen by a respective Director:</a:t>
            </a:r>
          </a:p>
          <a:p>
            <a:pPr marL="285750" indent="-285750" eaLnBrk="1" fontAlgn="auto" hangingPunct="1">
              <a:lnSpc>
                <a:spcPts val="2160"/>
              </a:lnSpc>
              <a:spcBef>
                <a:spcPts val="0"/>
              </a:spcBef>
              <a:spcAft>
                <a:spcPts val="1200"/>
              </a:spcAft>
              <a:buFont typeface="Arial" panose="020B0604020202020204" pitchFamily="34" charset="0"/>
              <a:buChar char="•"/>
              <a:defRPr/>
            </a:pPr>
            <a:r>
              <a:rPr lang="en-CA" dirty="0">
                <a:solidFill>
                  <a:srgbClr val="000000"/>
                </a:solidFill>
                <a:latin typeface="Raleway" pitchFamily="2" charset="0"/>
                <a:ea typeface="Arial" panose="020B0604020202020204" pitchFamily="34" charset="0"/>
              </a:rPr>
              <a:t>Evacuation Branch</a:t>
            </a:r>
          </a:p>
          <a:p>
            <a:pPr marL="285750" indent="-285750" eaLnBrk="1" fontAlgn="auto" hangingPunct="1">
              <a:lnSpc>
                <a:spcPts val="2160"/>
              </a:lnSpc>
              <a:spcBef>
                <a:spcPts val="0"/>
              </a:spcBef>
              <a:spcAft>
                <a:spcPts val="1200"/>
              </a:spcAft>
              <a:buFont typeface="Arial" panose="020B0604020202020204" pitchFamily="34" charset="0"/>
              <a:buChar char="•"/>
              <a:defRPr/>
            </a:pPr>
            <a:r>
              <a:rPr lang="en-CA" dirty="0">
                <a:solidFill>
                  <a:srgbClr val="000000"/>
                </a:solidFill>
                <a:latin typeface="Raleway" pitchFamily="2" charset="0"/>
                <a:ea typeface="Arial" panose="020B0604020202020204" pitchFamily="34" charset="0"/>
              </a:rPr>
              <a:t>Hazmat Branch</a:t>
            </a:r>
          </a:p>
          <a:p>
            <a:pPr marL="285750" indent="-285750" eaLnBrk="1" fontAlgn="auto" hangingPunct="1">
              <a:lnSpc>
                <a:spcPts val="2160"/>
              </a:lnSpc>
              <a:spcBef>
                <a:spcPts val="0"/>
              </a:spcBef>
              <a:spcAft>
                <a:spcPts val="1200"/>
              </a:spcAft>
              <a:buFont typeface="Arial" panose="020B0604020202020204" pitchFamily="34" charset="0"/>
              <a:buChar char="•"/>
              <a:defRPr/>
            </a:pPr>
            <a:r>
              <a:rPr lang="en-CA" dirty="0">
                <a:solidFill>
                  <a:srgbClr val="000000"/>
                </a:solidFill>
                <a:latin typeface="Raleway" pitchFamily="2" charset="0"/>
                <a:ea typeface="Arial" panose="020B0604020202020204" pitchFamily="34" charset="0"/>
              </a:rPr>
              <a:t>Forest Branch</a:t>
            </a:r>
            <a:endParaRPr lang="en-CA" dirty="0">
              <a:latin typeface="Raleway" pitchFamily="2" charset="0"/>
              <a:ea typeface="Arial" panose="020B0604020202020204" pitchFamily="34" charset="0"/>
            </a:endParaRPr>
          </a:p>
        </p:txBody>
      </p:sp>
      <p:sp>
        <p:nvSpPr>
          <p:cNvPr id="7" name="Content Placeholder 3">
            <a:extLst>
              <a:ext uri="{FF2B5EF4-FFF2-40B4-BE49-F238E27FC236}">
                <a16:creationId xmlns:a16="http://schemas.microsoft.com/office/drawing/2014/main" id="{A6738E18-6EF7-7C7E-EE45-0FE98C2C6348}"/>
              </a:ext>
            </a:extLst>
          </p:cNvPr>
          <p:cNvSpPr txBox="1">
            <a:spLocks/>
          </p:cNvSpPr>
          <p:nvPr/>
        </p:nvSpPr>
        <p:spPr>
          <a:xfrm>
            <a:off x="8377238" y="1804988"/>
            <a:ext cx="3359150" cy="3776662"/>
          </a:xfrm>
          <a:prstGeom prst="rect">
            <a:avLst/>
          </a:prstGeom>
          <a:solidFill>
            <a:schemeClr val="accent2">
              <a:lumMod val="20000"/>
              <a:lumOff val="80000"/>
            </a:schemeClr>
          </a:solidFill>
          <a:ln>
            <a:noFill/>
          </a:ln>
          <a:effectLst>
            <a:outerShdw blurRad="50800" dist="38100" dir="2700000" algn="tl" rotWithShape="0">
              <a:prstClr val="black">
                <a:alpha val="40000"/>
              </a:prstClr>
            </a:outerShdw>
          </a:effectLst>
        </p:spPr>
        <p:style>
          <a:lnRef idx="1">
            <a:schemeClr val="accent2"/>
          </a:lnRef>
          <a:fillRef idx="2">
            <a:schemeClr val="accent2"/>
          </a:fillRef>
          <a:effectRef idx="1">
            <a:schemeClr val="accent2"/>
          </a:effectRef>
          <a:fontRef idx="minor">
            <a:schemeClr val="dk1"/>
          </a:fontRef>
        </p:style>
        <p:txBody>
          <a:bodyPr>
            <a:normAutofit/>
          </a:bodyPr>
          <a:lstStyle>
            <a:lvl1pPr marL="0" indent="0" algn="l" defTabSz="914400" rtl="0" eaLnBrk="1" latinLnBrk="0" hangingPunct="1">
              <a:lnSpc>
                <a:spcPct val="90000"/>
              </a:lnSpc>
              <a:spcBef>
                <a:spcPts val="1000"/>
              </a:spcBef>
              <a:buClr>
                <a:schemeClr val="accent2"/>
              </a:buClr>
              <a:buSzPct val="75000"/>
              <a:buFont typeface="Arial" panose="020B0604020202020204" pitchFamily="34" charset="0"/>
              <a:buNone/>
              <a:defRPr sz="1800" kern="1200">
                <a:solidFill>
                  <a:schemeClr val="dk1"/>
                </a:solidFill>
                <a:latin typeface="Raleway" panose="00000500000000000000" pitchFamily="50" charset="0"/>
                <a:ea typeface="+mn-ea"/>
                <a:cs typeface="+mn-cs"/>
              </a:defRPr>
            </a:lvl1pPr>
            <a:lvl2pPr marL="685800" indent="-228600" algn="l" defTabSz="914400" rtl="0" eaLnBrk="1" latinLnBrk="0" hangingPunct="1">
              <a:lnSpc>
                <a:spcPct val="90000"/>
              </a:lnSpc>
              <a:spcBef>
                <a:spcPts val="500"/>
              </a:spcBef>
              <a:buClr>
                <a:schemeClr val="accent2"/>
              </a:buClr>
              <a:buSzPct val="75000"/>
              <a:buFont typeface="Arial" panose="020B0604020202020204" pitchFamily="34" charset="0"/>
              <a:buChar char="•"/>
              <a:defRPr sz="1800" kern="1200">
                <a:solidFill>
                  <a:schemeClr val="dk1"/>
                </a:solidFill>
                <a:latin typeface="Raleway" panose="00000500000000000000" pitchFamily="50" charset="0"/>
                <a:ea typeface="+mn-ea"/>
                <a:cs typeface="+mn-cs"/>
              </a:defRPr>
            </a:lvl2pPr>
            <a:lvl3pPr marL="1143000" indent="-228600" algn="l" defTabSz="914400" rtl="0" eaLnBrk="1" latinLnBrk="0" hangingPunct="1">
              <a:lnSpc>
                <a:spcPct val="90000"/>
              </a:lnSpc>
              <a:spcBef>
                <a:spcPts val="500"/>
              </a:spcBef>
              <a:buClr>
                <a:schemeClr val="accent2"/>
              </a:buClr>
              <a:buSzPct val="75000"/>
              <a:buFont typeface="Arial" panose="020B0604020202020204" pitchFamily="34" charset="0"/>
              <a:buChar char="•"/>
              <a:defRPr sz="1800" kern="1200">
                <a:solidFill>
                  <a:schemeClr val="dk1"/>
                </a:solidFill>
                <a:latin typeface="Raleway" panose="00000500000000000000" pitchFamily="50" charset="0"/>
                <a:ea typeface="+mn-ea"/>
                <a:cs typeface="+mn-cs"/>
              </a:defRPr>
            </a:lvl3pPr>
            <a:lvl4pPr marL="1600200" indent="-228600" algn="l" defTabSz="914400" rtl="0" eaLnBrk="1" latinLnBrk="0" hangingPunct="1">
              <a:lnSpc>
                <a:spcPct val="90000"/>
              </a:lnSpc>
              <a:spcBef>
                <a:spcPts val="500"/>
              </a:spcBef>
              <a:buClr>
                <a:schemeClr val="accent2"/>
              </a:buClr>
              <a:buSzPct val="75000"/>
              <a:buFont typeface="Arial" panose="020B0604020202020204" pitchFamily="34" charset="0"/>
              <a:buChar char="•"/>
              <a:defRPr sz="1800" kern="1200">
                <a:solidFill>
                  <a:schemeClr val="dk1"/>
                </a:solidFill>
                <a:latin typeface="Raleway" panose="00000500000000000000" pitchFamily="50" charset="0"/>
                <a:ea typeface="+mn-ea"/>
                <a:cs typeface="+mn-cs"/>
              </a:defRPr>
            </a:lvl4pPr>
            <a:lvl5pPr marL="2057400" indent="-228600" algn="l" defTabSz="914400" rtl="0" eaLnBrk="1" latinLnBrk="0" hangingPunct="1">
              <a:lnSpc>
                <a:spcPct val="90000"/>
              </a:lnSpc>
              <a:spcBef>
                <a:spcPts val="500"/>
              </a:spcBef>
              <a:buClr>
                <a:schemeClr val="accent2"/>
              </a:buClr>
              <a:buSzPct val="75000"/>
              <a:buFont typeface="Arial" panose="020B0604020202020204" pitchFamily="34" charset="0"/>
              <a:buChar char="•"/>
              <a:defRPr sz="1800" kern="1200">
                <a:solidFill>
                  <a:schemeClr val="dk1"/>
                </a:solidFill>
                <a:latin typeface="Raleway" panose="00000500000000000000" pitchFamily="50"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9pPr>
          </a:lstStyle>
          <a:p>
            <a:pPr fontAlgn="auto">
              <a:lnSpc>
                <a:spcPct val="115000"/>
              </a:lnSpc>
              <a:spcBef>
                <a:spcPts val="0"/>
              </a:spcBef>
              <a:spcAft>
                <a:spcPts val="0"/>
              </a:spcAft>
              <a:defRPr/>
            </a:pPr>
            <a:r>
              <a:rPr lang="en-US" b="1" dirty="0">
                <a:solidFill>
                  <a:srgbClr val="000000"/>
                </a:solidFill>
                <a:latin typeface="Raleway" pitchFamily="2" charset="0"/>
                <a:ea typeface="Arial" panose="020B0604020202020204" pitchFamily="34" charset="0"/>
              </a:rPr>
              <a:t>Camp </a:t>
            </a:r>
            <a:endParaRPr lang="en-US" dirty="0">
              <a:latin typeface="Raleway" pitchFamily="2" charset="0"/>
              <a:ea typeface="Arial" panose="020B0604020202020204" pitchFamily="34" charset="0"/>
            </a:endParaRPr>
          </a:p>
          <a:p>
            <a:pPr fontAlgn="auto">
              <a:lnSpc>
                <a:spcPct val="100000"/>
              </a:lnSpc>
              <a:spcBef>
                <a:spcPts val="0"/>
              </a:spcBef>
              <a:spcAft>
                <a:spcPts val="0"/>
              </a:spcAft>
              <a:defRPr/>
            </a:pPr>
            <a:r>
              <a:rPr lang="en-US" dirty="0">
                <a:solidFill>
                  <a:srgbClr val="000000"/>
                </a:solidFill>
                <a:latin typeface="Raleway" pitchFamily="2" charset="0"/>
                <a:ea typeface="Arial" panose="020B0604020202020204" pitchFamily="34" charset="0"/>
              </a:rPr>
              <a:t>A temporary facility where food, sanitation and rest facilities and other services are provided to responders. Located away from the Base, it may also have limited equipment maintenance and repair capability. </a:t>
            </a:r>
            <a:endParaRPr lang="en-US" dirty="0">
              <a:latin typeface="Raleway" pitchFamily="2" charset="0"/>
              <a:ea typeface="Arial" panose="020B0604020202020204" pitchFamily="34" charset="0"/>
            </a:endParaRPr>
          </a:p>
          <a:p>
            <a:pPr fontAlgn="auto">
              <a:spcAft>
                <a:spcPts val="0"/>
              </a:spcAft>
              <a:defRPr/>
            </a:pPr>
            <a:r>
              <a:rPr lang="en-US" dirty="0">
                <a:solidFill>
                  <a:srgbClr val="000000"/>
                </a:solidFill>
                <a:latin typeface="Raleway" pitchFamily="2" charset="0"/>
                <a:ea typeface="Arial" panose="020B0604020202020204" pitchFamily="34" charset="0"/>
              </a:rPr>
              <a:t>Personnel and equipment maintain the status of “out of service” while in a camp</a:t>
            </a:r>
            <a:endParaRPr lang="en-US" dirty="0">
              <a:latin typeface="Raleway" pitchFamily="2" charset="0"/>
              <a:ea typeface="Arial" panose="020B0604020202020204" pitchFamily="34" charset="0"/>
            </a:endParaRPr>
          </a:p>
        </p:txBody>
      </p:sp>
      <p:sp>
        <p:nvSpPr>
          <p:cNvPr id="123909" name="Slide Number Placeholder 4">
            <a:extLst>
              <a:ext uri="{FF2B5EF4-FFF2-40B4-BE49-F238E27FC236}">
                <a16:creationId xmlns:a16="http://schemas.microsoft.com/office/drawing/2014/main" id="{F879C926-11AA-C47C-044E-D73EB77F9628}"/>
              </a:ext>
            </a:extLst>
          </p:cNvPr>
          <p:cNvSpPr>
            <a:spLocks noGrp="1" noChangeArrowheads="1"/>
          </p:cNvSpPr>
          <p:nvPr>
            <p:ph type="sldNum" sz="quarter" idx="14"/>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lnSpc>
                <a:spcPct val="90000"/>
              </a:lnSpc>
              <a:spcBef>
                <a:spcPts val="1000"/>
              </a:spcBef>
              <a:buClr>
                <a:schemeClr val="accent2"/>
              </a:buClr>
              <a:buSzPct val="75000"/>
              <a:buFont typeface="Arial" panose="020B0604020202020204" pitchFamily="34" charset="0"/>
              <a:defRPr sz="1600">
                <a:solidFill>
                  <a:schemeClr val="tx1"/>
                </a:solidFill>
                <a:latin typeface="Calibri" panose="020F0502020204030204" pitchFamily="34" charset="0"/>
              </a:defRPr>
            </a:lvl1pPr>
            <a:lvl2pPr marL="742950" indent="-28575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2pPr>
            <a:lvl3pPr marL="11430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3pPr>
            <a:lvl4pPr marL="16002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4pPr>
            <a:lvl5pPr marL="20574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9pPr>
          </a:lstStyle>
          <a:p>
            <a:pPr fontAlgn="base">
              <a:lnSpc>
                <a:spcPct val="100000"/>
              </a:lnSpc>
              <a:spcBef>
                <a:spcPct val="0"/>
              </a:spcBef>
              <a:spcAft>
                <a:spcPct val="0"/>
              </a:spcAft>
              <a:buClrTx/>
              <a:buSzTx/>
              <a:buFontTx/>
              <a:buNone/>
            </a:pPr>
            <a:fld id="{C8401028-94D6-4155-889B-03B24F237F4A}" type="slidenum">
              <a:rPr lang="en-US" altLang="en-US" sz="1200" smtClean="0">
                <a:latin typeface="Raleway" pitchFamily="2" charset="0"/>
              </a:rPr>
              <a:pPr fontAlgn="base">
                <a:lnSpc>
                  <a:spcPct val="100000"/>
                </a:lnSpc>
                <a:spcBef>
                  <a:spcPct val="0"/>
                </a:spcBef>
                <a:spcAft>
                  <a:spcPct val="0"/>
                </a:spcAft>
                <a:buClrTx/>
                <a:buSzTx/>
                <a:buFontTx/>
                <a:buNone/>
              </a:pPr>
              <a:t>84</a:t>
            </a:fld>
            <a:endParaRPr lang="en-US" altLang="en-US" sz="1200">
              <a:latin typeface="Raleway" pitchFamily="2" charset="0"/>
            </a:endParaRPr>
          </a:p>
        </p:txBody>
      </p:sp>
      <p:sp>
        <p:nvSpPr>
          <p:cNvPr id="123910" name="Footer Placeholder 5">
            <a:extLst>
              <a:ext uri="{FF2B5EF4-FFF2-40B4-BE49-F238E27FC236}">
                <a16:creationId xmlns:a16="http://schemas.microsoft.com/office/drawing/2014/main" id="{C938DD35-2949-A259-BDC4-480C50A1B7FB}"/>
              </a:ext>
            </a:extLst>
          </p:cNvPr>
          <p:cNvSpPr>
            <a:spLocks noGrp="1" noChangeArrowheads="1"/>
          </p:cNvSpPr>
          <p:nvPr>
            <p:ph type="ftr" sz="quarter" idx="1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0" compatLnSpc="1">
            <a:prstTxWarp prst="textNoShape">
              <a:avLst/>
            </a:prstTxWarp>
          </a:bodyPr>
          <a:lstStyle>
            <a:lvl1pPr>
              <a:lnSpc>
                <a:spcPct val="90000"/>
              </a:lnSpc>
              <a:spcBef>
                <a:spcPts val="1000"/>
              </a:spcBef>
              <a:buClr>
                <a:schemeClr val="accent2"/>
              </a:buClr>
              <a:buSzPct val="75000"/>
              <a:buFont typeface="Arial" panose="020B0604020202020204" pitchFamily="34" charset="0"/>
              <a:defRPr sz="1600">
                <a:solidFill>
                  <a:schemeClr val="tx1"/>
                </a:solidFill>
                <a:latin typeface="Calibri" panose="020F0502020204030204" pitchFamily="34" charset="0"/>
              </a:defRPr>
            </a:lvl1pPr>
            <a:lvl2pPr marL="742950" indent="-28575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2pPr>
            <a:lvl3pPr marL="11430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3pPr>
            <a:lvl4pPr marL="16002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4pPr>
            <a:lvl5pPr marL="20574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9pPr>
          </a:lstStyle>
          <a:p>
            <a:pPr fontAlgn="base">
              <a:lnSpc>
                <a:spcPct val="100000"/>
              </a:lnSpc>
              <a:spcBef>
                <a:spcPct val="0"/>
              </a:spcBef>
              <a:spcAft>
                <a:spcPct val="0"/>
              </a:spcAft>
              <a:buClrTx/>
              <a:buSzTx/>
              <a:buFontTx/>
              <a:buNone/>
            </a:pPr>
            <a:r>
              <a:rPr lang="en-US" altLang="en-US" sz="1200">
                <a:latin typeface="Raleway" pitchFamily="2" charset="0"/>
              </a:rPr>
              <a:t>Module 4</a:t>
            </a:r>
          </a:p>
        </p:txBody>
      </p:sp>
    </p:spTree>
    <p:custDataLst>
      <p:tags r:id="rId1"/>
    </p:custData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550877F-3A7E-DB0D-DCF7-8FD7C364B519}"/>
              </a:ext>
            </a:extLst>
          </p:cNvPr>
          <p:cNvSpPr>
            <a:spLocks noGrp="1"/>
          </p:cNvSpPr>
          <p:nvPr>
            <p:ph type="title"/>
          </p:nvPr>
        </p:nvSpPr>
        <p:spPr>
          <a:xfrm>
            <a:off x="463550" y="311150"/>
            <a:ext cx="11274425" cy="865188"/>
          </a:xfrm>
        </p:spPr>
        <p:txBody>
          <a:bodyPr rtlCol="0">
            <a:normAutofit/>
          </a:bodyPr>
          <a:lstStyle/>
          <a:p>
            <a:pPr eaLnBrk="1" fontAlgn="auto" hangingPunct="1">
              <a:spcAft>
                <a:spcPts val="0"/>
              </a:spcAft>
              <a:defRPr/>
            </a:pPr>
            <a:r>
              <a:rPr lang="en-CA">
                <a:latin typeface="Raleway"/>
                <a:cs typeface="Calibri"/>
              </a:rPr>
              <a:t>Scenario Stage 3:</a:t>
            </a:r>
            <a:br>
              <a:rPr lang="en-CA"/>
            </a:br>
            <a:r>
              <a:rPr lang="en-CA" sz="2000">
                <a:latin typeface="Raleway"/>
                <a:cs typeface="Calibri"/>
              </a:rPr>
              <a:t>Demobilization Begins</a:t>
            </a:r>
          </a:p>
        </p:txBody>
      </p:sp>
      <p:sp>
        <p:nvSpPr>
          <p:cNvPr id="124931" name="Content Placeholder 3">
            <a:extLst>
              <a:ext uri="{FF2B5EF4-FFF2-40B4-BE49-F238E27FC236}">
                <a16:creationId xmlns:a16="http://schemas.microsoft.com/office/drawing/2014/main" id="{F8E1D958-4BDE-3731-BF32-15170C7FDA7E}"/>
              </a:ext>
            </a:extLst>
          </p:cNvPr>
          <p:cNvSpPr>
            <a:spLocks noGrp="1" noChangeArrowheads="1"/>
          </p:cNvSpPr>
          <p:nvPr>
            <p:ph idx="1"/>
          </p:nvPr>
        </p:nvSpPr>
        <p:spPr>
          <a:xfrm>
            <a:off x="461963" y="1366838"/>
            <a:ext cx="6529387" cy="5376862"/>
          </a:xfrm>
        </p:spPr>
        <p:txBody>
          <a:bodyPr/>
          <a:lstStyle/>
          <a:p>
            <a:pPr eaLnBrk="1" hangingPunct="1">
              <a:lnSpc>
                <a:spcPct val="100000"/>
              </a:lnSpc>
              <a:spcBef>
                <a:spcPct val="0"/>
              </a:spcBef>
            </a:pPr>
            <a:r>
              <a:rPr lang="en-CA" altLang="en-US" dirty="0">
                <a:latin typeface="Raleway" pitchFamily="2" charset="0"/>
              </a:rPr>
              <a:t>After tackling the forest fires throughout the afternoon and early evening, the fire crews who first responded to the blazes are now being replaced by fresh teams from two regional towns. The outgoing personnel are debriefed and </a:t>
            </a:r>
            <a:r>
              <a:rPr lang="en-CA" altLang="en-US" b="1" dirty="0">
                <a:latin typeface="Raleway" pitchFamily="2" charset="0"/>
              </a:rPr>
              <a:t>Demobilized</a:t>
            </a:r>
            <a:r>
              <a:rPr lang="en-CA" altLang="en-US" dirty="0">
                <a:latin typeface="Raleway" pitchFamily="2" charset="0"/>
              </a:rPr>
              <a:t> and the incoming resources are checked-in. This allows the availability of personnel and equipment to be properly tracked so that resources can be fully utilized, and it ensures that, when necessary, Command can sustain the functions of incident response for many hours or days.</a:t>
            </a:r>
          </a:p>
          <a:p>
            <a:pPr eaLnBrk="1" hangingPunct="1">
              <a:lnSpc>
                <a:spcPct val="100000"/>
              </a:lnSpc>
              <a:spcBef>
                <a:spcPct val="0"/>
              </a:spcBef>
            </a:pPr>
            <a:endParaRPr lang="en-CA" altLang="en-US" dirty="0">
              <a:latin typeface="Raleway" pitchFamily="2" charset="0"/>
              <a:cs typeface="Arial" panose="020B0604020202020204" pitchFamily="34" charset="0"/>
            </a:endParaRPr>
          </a:p>
          <a:p>
            <a:pPr eaLnBrk="1" hangingPunct="1">
              <a:lnSpc>
                <a:spcPct val="100000"/>
              </a:lnSpc>
              <a:spcBef>
                <a:spcPct val="0"/>
              </a:spcBef>
            </a:pPr>
            <a:r>
              <a:rPr lang="en-CA" altLang="en-US" dirty="0">
                <a:latin typeface="Raleway" pitchFamily="2" charset="0"/>
                <a:cs typeface="Arial" panose="020B0604020202020204" pitchFamily="34" charset="0"/>
              </a:rPr>
              <a:t>As darkness falls, the Forest Branch manages to extinguish the two forest fires outside the town. The fire crews are no longer required and can be debriefed and demobilized. Since the function of the Cottage Strike Team is no longer required, the organizational unit is eliminated. This brings a contraction of the IMS structure.</a:t>
            </a:r>
            <a:endParaRPr lang="en-CA" altLang="en-US" dirty="0">
              <a:latin typeface="Raleway" pitchFamily="2" charset="0"/>
            </a:endParaRPr>
          </a:p>
        </p:txBody>
      </p:sp>
      <p:sp>
        <p:nvSpPr>
          <p:cNvPr id="7" name="Content Placeholder 3">
            <a:extLst>
              <a:ext uri="{FF2B5EF4-FFF2-40B4-BE49-F238E27FC236}">
                <a16:creationId xmlns:a16="http://schemas.microsoft.com/office/drawing/2014/main" id="{AB280A14-4959-96F6-E6D9-448F1FCA4ABE}"/>
              </a:ext>
            </a:extLst>
          </p:cNvPr>
          <p:cNvSpPr txBox="1">
            <a:spLocks/>
          </p:cNvSpPr>
          <p:nvPr/>
        </p:nvSpPr>
        <p:spPr>
          <a:xfrm>
            <a:off x="7124700" y="1366838"/>
            <a:ext cx="4852988" cy="4310062"/>
          </a:xfrm>
          <a:prstGeom prst="rect">
            <a:avLst/>
          </a:prstGeom>
          <a:solidFill>
            <a:schemeClr val="accent2">
              <a:lumMod val="20000"/>
              <a:lumOff val="80000"/>
            </a:schemeClr>
          </a:solidFill>
          <a:ln>
            <a:noFill/>
          </a:ln>
          <a:effectLst>
            <a:outerShdw blurRad="50800" dist="38100" dir="2700000" algn="tl" rotWithShape="0">
              <a:prstClr val="black">
                <a:alpha val="40000"/>
              </a:prstClr>
            </a:outerShdw>
          </a:effectLst>
        </p:spPr>
        <p:style>
          <a:lnRef idx="1">
            <a:schemeClr val="accent2"/>
          </a:lnRef>
          <a:fillRef idx="2">
            <a:schemeClr val="accent2"/>
          </a:fillRef>
          <a:effectRef idx="1">
            <a:schemeClr val="accent2"/>
          </a:effectRef>
          <a:fontRef idx="minor">
            <a:schemeClr val="dk1"/>
          </a:fontRef>
        </p:style>
        <p:txBody>
          <a:bodyPr>
            <a:normAutofit/>
          </a:bodyPr>
          <a:lstStyle>
            <a:lvl1pPr marL="0" indent="0" algn="l" defTabSz="914400" rtl="0" eaLnBrk="1" latinLnBrk="0" hangingPunct="1">
              <a:lnSpc>
                <a:spcPct val="90000"/>
              </a:lnSpc>
              <a:spcBef>
                <a:spcPts val="1000"/>
              </a:spcBef>
              <a:buClr>
                <a:schemeClr val="accent2"/>
              </a:buClr>
              <a:buSzPct val="75000"/>
              <a:buFont typeface="Arial" panose="020B0604020202020204" pitchFamily="34" charset="0"/>
              <a:buNone/>
              <a:defRPr sz="1800" kern="1200">
                <a:solidFill>
                  <a:schemeClr val="dk1"/>
                </a:solidFill>
                <a:latin typeface="Raleway" panose="00000500000000000000" pitchFamily="50" charset="0"/>
                <a:ea typeface="+mn-ea"/>
                <a:cs typeface="+mn-cs"/>
              </a:defRPr>
            </a:lvl1pPr>
            <a:lvl2pPr marL="685800" indent="-228600" algn="l" defTabSz="914400" rtl="0" eaLnBrk="1" latinLnBrk="0" hangingPunct="1">
              <a:lnSpc>
                <a:spcPct val="90000"/>
              </a:lnSpc>
              <a:spcBef>
                <a:spcPts val="500"/>
              </a:spcBef>
              <a:buClr>
                <a:schemeClr val="accent2"/>
              </a:buClr>
              <a:buSzPct val="75000"/>
              <a:buFont typeface="Arial" panose="020B0604020202020204" pitchFamily="34" charset="0"/>
              <a:buChar char="•"/>
              <a:defRPr sz="1800" kern="1200">
                <a:solidFill>
                  <a:schemeClr val="dk1"/>
                </a:solidFill>
                <a:latin typeface="Raleway" panose="00000500000000000000" pitchFamily="50" charset="0"/>
                <a:ea typeface="+mn-ea"/>
                <a:cs typeface="+mn-cs"/>
              </a:defRPr>
            </a:lvl2pPr>
            <a:lvl3pPr marL="1143000" indent="-228600" algn="l" defTabSz="914400" rtl="0" eaLnBrk="1" latinLnBrk="0" hangingPunct="1">
              <a:lnSpc>
                <a:spcPct val="90000"/>
              </a:lnSpc>
              <a:spcBef>
                <a:spcPts val="500"/>
              </a:spcBef>
              <a:buClr>
                <a:schemeClr val="accent2"/>
              </a:buClr>
              <a:buSzPct val="75000"/>
              <a:buFont typeface="Arial" panose="020B0604020202020204" pitchFamily="34" charset="0"/>
              <a:buChar char="•"/>
              <a:defRPr sz="1800" kern="1200">
                <a:solidFill>
                  <a:schemeClr val="dk1"/>
                </a:solidFill>
                <a:latin typeface="Raleway" panose="00000500000000000000" pitchFamily="50" charset="0"/>
                <a:ea typeface="+mn-ea"/>
                <a:cs typeface="+mn-cs"/>
              </a:defRPr>
            </a:lvl3pPr>
            <a:lvl4pPr marL="1600200" indent="-228600" algn="l" defTabSz="914400" rtl="0" eaLnBrk="1" latinLnBrk="0" hangingPunct="1">
              <a:lnSpc>
                <a:spcPct val="90000"/>
              </a:lnSpc>
              <a:spcBef>
                <a:spcPts val="500"/>
              </a:spcBef>
              <a:buClr>
                <a:schemeClr val="accent2"/>
              </a:buClr>
              <a:buSzPct val="75000"/>
              <a:buFont typeface="Arial" panose="020B0604020202020204" pitchFamily="34" charset="0"/>
              <a:buChar char="•"/>
              <a:defRPr sz="1800" kern="1200">
                <a:solidFill>
                  <a:schemeClr val="dk1"/>
                </a:solidFill>
                <a:latin typeface="Raleway" panose="00000500000000000000" pitchFamily="50" charset="0"/>
                <a:ea typeface="+mn-ea"/>
                <a:cs typeface="+mn-cs"/>
              </a:defRPr>
            </a:lvl4pPr>
            <a:lvl5pPr marL="2057400" indent="-228600" algn="l" defTabSz="914400" rtl="0" eaLnBrk="1" latinLnBrk="0" hangingPunct="1">
              <a:lnSpc>
                <a:spcPct val="90000"/>
              </a:lnSpc>
              <a:spcBef>
                <a:spcPts val="500"/>
              </a:spcBef>
              <a:buClr>
                <a:schemeClr val="accent2"/>
              </a:buClr>
              <a:buSzPct val="75000"/>
              <a:buFont typeface="Arial" panose="020B0604020202020204" pitchFamily="34" charset="0"/>
              <a:buChar char="•"/>
              <a:defRPr sz="1800" kern="1200">
                <a:solidFill>
                  <a:schemeClr val="dk1"/>
                </a:solidFill>
                <a:latin typeface="Raleway" panose="00000500000000000000" pitchFamily="50"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9pPr>
          </a:lstStyle>
          <a:p>
            <a:pPr fontAlgn="auto">
              <a:lnSpc>
                <a:spcPct val="115000"/>
              </a:lnSpc>
              <a:spcBef>
                <a:spcPts val="0"/>
              </a:spcBef>
              <a:spcAft>
                <a:spcPts val="0"/>
              </a:spcAft>
              <a:defRPr/>
            </a:pPr>
            <a:r>
              <a:rPr lang="en-US" b="1">
                <a:latin typeface="Raleway" pitchFamily="2" charset="0"/>
                <a:ea typeface="Arial" panose="020B0604020202020204" pitchFamily="34" charset="0"/>
              </a:rPr>
              <a:t>Demobilization</a:t>
            </a:r>
            <a:endParaRPr lang="en-US">
              <a:latin typeface="Raleway" pitchFamily="2" charset="0"/>
              <a:ea typeface="Arial" panose="020B0604020202020204" pitchFamily="34" charset="0"/>
            </a:endParaRPr>
          </a:p>
          <a:p>
            <a:pPr fontAlgn="auto">
              <a:lnSpc>
                <a:spcPct val="115000"/>
              </a:lnSpc>
              <a:spcBef>
                <a:spcPts val="0"/>
              </a:spcBef>
              <a:spcAft>
                <a:spcPts val="600"/>
              </a:spcAft>
              <a:defRPr/>
            </a:pPr>
            <a:r>
              <a:rPr lang="en-CA">
                <a:latin typeface="Raleway" pitchFamily="2" charset="0"/>
                <a:ea typeface="Arial" panose="020B0604020202020204" pitchFamily="34" charset="0"/>
              </a:rPr>
              <a:t>Demobilization of personnel, equipment, or facilities involves returning resources to their pre-incident condition. Timely demobilization allows resources to be available for other incidents. </a:t>
            </a:r>
          </a:p>
          <a:p>
            <a:pPr fontAlgn="auto">
              <a:lnSpc>
                <a:spcPct val="115000"/>
              </a:lnSpc>
              <a:spcBef>
                <a:spcPts val="0"/>
              </a:spcBef>
              <a:spcAft>
                <a:spcPts val="600"/>
              </a:spcAft>
              <a:defRPr/>
            </a:pPr>
            <a:r>
              <a:rPr lang="en-CA">
                <a:latin typeface="Raleway" pitchFamily="2" charset="0"/>
                <a:ea typeface="Arial" panose="020B0604020202020204" pitchFamily="34" charset="0"/>
              </a:rPr>
              <a:t>A Demobilization Unit may be established within the Planning Section to manage this process. The demobilization sequence typically releases resources in the order they arrived, prioritizing exhausted personnel and the most expensive resources.</a:t>
            </a:r>
            <a:endParaRPr lang="en-US">
              <a:latin typeface="Raleway" pitchFamily="2" charset="0"/>
              <a:ea typeface="Arial" panose="020B0604020202020204" pitchFamily="34" charset="0"/>
            </a:endParaRPr>
          </a:p>
        </p:txBody>
      </p:sp>
      <p:sp>
        <p:nvSpPr>
          <p:cNvPr id="124933" name="Slide Number Placeholder 4">
            <a:extLst>
              <a:ext uri="{FF2B5EF4-FFF2-40B4-BE49-F238E27FC236}">
                <a16:creationId xmlns:a16="http://schemas.microsoft.com/office/drawing/2014/main" id="{94D78EB4-E464-B41C-3093-979C6F1F9A8E}"/>
              </a:ext>
            </a:extLst>
          </p:cNvPr>
          <p:cNvSpPr>
            <a:spLocks noGrp="1" noChangeArrowheads="1"/>
          </p:cNvSpPr>
          <p:nvPr>
            <p:ph type="sldNum" sz="quarter" idx="14"/>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lnSpc>
                <a:spcPct val="90000"/>
              </a:lnSpc>
              <a:spcBef>
                <a:spcPts val="1000"/>
              </a:spcBef>
              <a:buClr>
                <a:schemeClr val="accent2"/>
              </a:buClr>
              <a:buSzPct val="75000"/>
              <a:buFont typeface="Arial" panose="020B0604020202020204" pitchFamily="34" charset="0"/>
              <a:defRPr sz="1600">
                <a:solidFill>
                  <a:schemeClr val="tx1"/>
                </a:solidFill>
                <a:latin typeface="Calibri" panose="020F0502020204030204" pitchFamily="34" charset="0"/>
              </a:defRPr>
            </a:lvl1pPr>
            <a:lvl2pPr marL="742950" indent="-28575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2pPr>
            <a:lvl3pPr marL="11430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3pPr>
            <a:lvl4pPr marL="16002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4pPr>
            <a:lvl5pPr marL="20574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9pPr>
          </a:lstStyle>
          <a:p>
            <a:pPr fontAlgn="base">
              <a:lnSpc>
                <a:spcPct val="100000"/>
              </a:lnSpc>
              <a:spcBef>
                <a:spcPct val="0"/>
              </a:spcBef>
              <a:spcAft>
                <a:spcPct val="0"/>
              </a:spcAft>
              <a:buClrTx/>
              <a:buSzTx/>
              <a:buFontTx/>
              <a:buNone/>
            </a:pPr>
            <a:fld id="{03473135-BAEE-478F-AE59-21C840DB84BD}" type="slidenum">
              <a:rPr lang="en-US" altLang="en-US" sz="1200" smtClean="0">
                <a:latin typeface="Raleway" pitchFamily="2" charset="0"/>
              </a:rPr>
              <a:pPr fontAlgn="base">
                <a:lnSpc>
                  <a:spcPct val="100000"/>
                </a:lnSpc>
                <a:spcBef>
                  <a:spcPct val="0"/>
                </a:spcBef>
                <a:spcAft>
                  <a:spcPct val="0"/>
                </a:spcAft>
                <a:buClrTx/>
                <a:buSzTx/>
                <a:buFontTx/>
                <a:buNone/>
              </a:pPr>
              <a:t>85</a:t>
            </a:fld>
            <a:endParaRPr lang="en-US" altLang="en-US" sz="1200">
              <a:latin typeface="Raleway" pitchFamily="2" charset="0"/>
            </a:endParaRPr>
          </a:p>
        </p:txBody>
      </p:sp>
      <p:sp>
        <p:nvSpPr>
          <p:cNvPr id="124934" name="Footer Placeholder 5">
            <a:extLst>
              <a:ext uri="{FF2B5EF4-FFF2-40B4-BE49-F238E27FC236}">
                <a16:creationId xmlns:a16="http://schemas.microsoft.com/office/drawing/2014/main" id="{FE4B3264-CDA5-9E70-351B-EDED181343C2}"/>
              </a:ext>
            </a:extLst>
          </p:cNvPr>
          <p:cNvSpPr>
            <a:spLocks noGrp="1" noChangeArrowheads="1"/>
          </p:cNvSpPr>
          <p:nvPr>
            <p:ph type="ftr" sz="quarter" idx="1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0" compatLnSpc="1">
            <a:prstTxWarp prst="textNoShape">
              <a:avLst/>
            </a:prstTxWarp>
          </a:bodyPr>
          <a:lstStyle>
            <a:lvl1pPr>
              <a:lnSpc>
                <a:spcPct val="90000"/>
              </a:lnSpc>
              <a:spcBef>
                <a:spcPts val="1000"/>
              </a:spcBef>
              <a:buClr>
                <a:schemeClr val="accent2"/>
              </a:buClr>
              <a:buSzPct val="75000"/>
              <a:buFont typeface="Arial" panose="020B0604020202020204" pitchFamily="34" charset="0"/>
              <a:defRPr sz="1600">
                <a:solidFill>
                  <a:schemeClr val="tx1"/>
                </a:solidFill>
                <a:latin typeface="Calibri" panose="020F0502020204030204" pitchFamily="34" charset="0"/>
              </a:defRPr>
            </a:lvl1pPr>
            <a:lvl2pPr marL="742950" indent="-28575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2pPr>
            <a:lvl3pPr marL="11430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3pPr>
            <a:lvl4pPr marL="16002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4pPr>
            <a:lvl5pPr marL="20574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9pPr>
          </a:lstStyle>
          <a:p>
            <a:pPr fontAlgn="base">
              <a:lnSpc>
                <a:spcPct val="100000"/>
              </a:lnSpc>
              <a:spcBef>
                <a:spcPct val="0"/>
              </a:spcBef>
              <a:spcAft>
                <a:spcPct val="0"/>
              </a:spcAft>
              <a:buClrTx/>
              <a:buSzTx/>
              <a:buFontTx/>
              <a:buNone/>
            </a:pPr>
            <a:r>
              <a:rPr lang="en-US" altLang="en-US" sz="1200">
                <a:latin typeface="Raleway" pitchFamily="2" charset="0"/>
              </a:rPr>
              <a:t>Module 4</a:t>
            </a:r>
          </a:p>
        </p:txBody>
      </p:sp>
    </p:spTree>
    <p:custDataLst>
      <p:tags r:id="rId1"/>
    </p:custData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C0CBB8-17E6-997D-B7E7-AAE96DD05814}"/>
              </a:ext>
            </a:extLst>
          </p:cNvPr>
          <p:cNvSpPr>
            <a:spLocks noGrp="1"/>
          </p:cNvSpPr>
          <p:nvPr>
            <p:ph type="title"/>
          </p:nvPr>
        </p:nvSpPr>
        <p:spPr>
          <a:xfrm>
            <a:off x="463550" y="311150"/>
            <a:ext cx="11274425" cy="865188"/>
          </a:xfrm>
        </p:spPr>
        <p:txBody>
          <a:bodyPr rtlCol="0">
            <a:normAutofit/>
          </a:bodyPr>
          <a:lstStyle/>
          <a:p>
            <a:pPr eaLnBrk="1" fontAlgn="auto" hangingPunct="1">
              <a:spcAft>
                <a:spcPts val="0"/>
              </a:spcAft>
              <a:defRPr/>
            </a:pPr>
            <a:r>
              <a:rPr lang="en-CA">
                <a:latin typeface="Raleway"/>
                <a:cs typeface="Calibri"/>
              </a:rPr>
              <a:t>Scenario Stage 3:</a:t>
            </a:r>
            <a:br>
              <a:rPr lang="en-CA"/>
            </a:br>
            <a:r>
              <a:rPr lang="en-CA" sz="2000">
                <a:latin typeface="Raleway"/>
                <a:cs typeface="Calibri"/>
              </a:rPr>
              <a:t>Evacuation and Hazmat Response</a:t>
            </a:r>
          </a:p>
        </p:txBody>
      </p:sp>
      <p:pic>
        <p:nvPicPr>
          <p:cNvPr id="8" name="Picture 7" descr="A group of people in hazmat suits">
            <a:extLst>
              <a:ext uri="{FF2B5EF4-FFF2-40B4-BE49-F238E27FC236}">
                <a16:creationId xmlns:a16="http://schemas.microsoft.com/office/drawing/2014/main" id="{08CB7273-B2A7-D5F1-78EA-94E398D90A10}"/>
              </a:ext>
            </a:extLst>
          </p:cNvPr>
          <p:cNvPicPr>
            <a:picLocks noChangeAspect="1"/>
          </p:cNvPicPr>
          <p:nvPr/>
        </p:nvPicPr>
        <p:blipFill>
          <a:blip r:embed="rId3"/>
          <a:stretch>
            <a:fillRect/>
          </a:stretch>
        </p:blipFill>
        <p:spPr>
          <a:xfrm>
            <a:off x="365125" y="1616075"/>
            <a:ext cx="4400550" cy="2955925"/>
          </a:xfrm>
          <a:prstGeom prst="rect">
            <a:avLst/>
          </a:prstGeom>
          <a:ln>
            <a:noFill/>
          </a:ln>
          <a:effectLst>
            <a:outerShdw blurRad="292100" dist="139700" dir="2700000" algn="tl" rotWithShape="0">
              <a:srgbClr val="333333">
                <a:alpha val="65000"/>
              </a:srgbClr>
            </a:outerShdw>
          </a:effectLst>
        </p:spPr>
      </p:pic>
      <p:sp>
        <p:nvSpPr>
          <p:cNvPr id="125956" name="Content Placeholder 3">
            <a:extLst>
              <a:ext uri="{FF2B5EF4-FFF2-40B4-BE49-F238E27FC236}">
                <a16:creationId xmlns:a16="http://schemas.microsoft.com/office/drawing/2014/main" id="{2DBB474F-9B9B-0B64-264A-4E78F9620A7C}"/>
              </a:ext>
            </a:extLst>
          </p:cNvPr>
          <p:cNvSpPr>
            <a:spLocks noGrp="1" noChangeArrowheads="1"/>
          </p:cNvSpPr>
          <p:nvPr>
            <p:ph idx="1"/>
          </p:nvPr>
        </p:nvSpPr>
        <p:spPr>
          <a:xfrm>
            <a:off x="5197475" y="1443038"/>
            <a:ext cx="6799263" cy="5300662"/>
          </a:xfrm>
        </p:spPr>
        <p:txBody>
          <a:bodyPr/>
          <a:lstStyle/>
          <a:p>
            <a:pPr eaLnBrk="1" hangingPunct="1">
              <a:lnSpc>
                <a:spcPct val="100000"/>
              </a:lnSpc>
              <a:spcBef>
                <a:spcPct val="0"/>
              </a:spcBef>
              <a:spcAft>
                <a:spcPts val="1200"/>
              </a:spcAft>
            </a:pPr>
            <a:r>
              <a:rPr lang="en-CA" altLang="en-US">
                <a:latin typeface="Raleway" pitchFamily="2" charset="0"/>
                <a:cs typeface="Arial" panose="020B0604020202020204" pitchFamily="34" charset="0"/>
              </a:rPr>
              <a:t>Crews are still tackling the blaze at the medical supplies facility and are fighting to prevent excess heat building up inside the storage building that might cause the ethylene oxide to ignite or escape from the safety vent. The special equipment needed to safely pump out the chemical from the storage tank arrives during the evening and the Hazmat Branch makes final preparations.</a:t>
            </a:r>
          </a:p>
          <a:p>
            <a:pPr eaLnBrk="1" hangingPunct="1">
              <a:lnSpc>
                <a:spcPct val="100000"/>
              </a:lnSpc>
              <a:spcBef>
                <a:spcPct val="0"/>
              </a:spcBef>
            </a:pPr>
            <a:r>
              <a:rPr lang="en-CA" altLang="en-US">
                <a:latin typeface="Raleway" pitchFamily="2" charset="0"/>
                <a:cs typeface="Arial" panose="020B0604020202020204" pitchFamily="34" charset="0"/>
              </a:rPr>
              <a:t>The two Group Supervisors coordinating the evacuation confirm to the Director of the Evacuation Branch that all the residents have left the affected areas of the town and neighboring townships. Before pumping begins, law enforcement patrols are withdrawn from the area as a precaution. Two hours later, the Director of the Hazmat Branch reports to the Operations Section Chief that the ethylene oxide has been removed without leakage and is being transported to a safe site.</a:t>
            </a:r>
          </a:p>
          <a:p>
            <a:pPr eaLnBrk="1" hangingPunct="1">
              <a:lnSpc>
                <a:spcPct val="115000"/>
              </a:lnSpc>
              <a:spcBef>
                <a:spcPct val="0"/>
              </a:spcBef>
            </a:pPr>
            <a:endParaRPr lang="en-CA" altLang="en-US">
              <a:latin typeface="Raleway" pitchFamily="2" charset="0"/>
              <a:cs typeface="Arial" panose="020B0604020202020204" pitchFamily="34" charset="0"/>
            </a:endParaRPr>
          </a:p>
        </p:txBody>
      </p:sp>
      <p:sp>
        <p:nvSpPr>
          <p:cNvPr id="125957" name="Slide Number Placeholder 4">
            <a:extLst>
              <a:ext uri="{FF2B5EF4-FFF2-40B4-BE49-F238E27FC236}">
                <a16:creationId xmlns:a16="http://schemas.microsoft.com/office/drawing/2014/main" id="{4B3A3753-B69C-4EB5-0603-54B4E6FA03D4}"/>
              </a:ext>
            </a:extLst>
          </p:cNvPr>
          <p:cNvSpPr>
            <a:spLocks noGrp="1" noChangeArrowheads="1"/>
          </p:cNvSpPr>
          <p:nvPr>
            <p:ph type="sldNum" sz="quarter" idx="14"/>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lnSpc>
                <a:spcPct val="90000"/>
              </a:lnSpc>
              <a:spcBef>
                <a:spcPts val="1000"/>
              </a:spcBef>
              <a:buClr>
                <a:schemeClr val="accent2"/>
              </a:buClr>
              <a:buSzPct val="75000"/>
              <a:buFont typeface="Arial" panose="020B0604020202020204" pitchFamily="34" charset="0"/>
              <a:defRPr sz="1600">
                <a:solidFill>
                  <a:schemeClr val="tx1"/>
                </a:solidFill>
                <a:latin typeface="Calibri" panose="020F0502020204030204" pitchFamily="34" charset="0"/>
              </a:defRPr>
            </a:lvl1pPr>
            <a:lvl2pPr marL="742950" indent="-28575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2pPr>
            <a:lvl3pPr marL="11430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3pPr>
            <a:lvl4pPr marL="16002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4pPr>
            <a:lvl5pPr marL="20574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9pPr>
          </a:lstStyle>
          <a:p>
            <a:pPr fontAlgn="base">
              <a:lnSpc>
                <a:spcPct val="100000"/>
              </a:lnSpc>
              <a:spcBef>
                <a:spcPct val="0"/>
              </a:spcBef>
              <a:spcAft>
                <a:spcPct val="0"/>
              </a:spcAft>
              <a:buClrTx/>
              <a:buSzTx/>
              <a:buFontTx/>
              <a:buNone/>
            </a:pPr>
            <a:fld id="{F29028EB-317D-47AB-933E-3126E3808D5F}" type="slidenum">
              <a:rPr lang="en-US" altLang="en-US" sz="1200" smtClean="0">
                <a:latin typeface="Raleway" pitchFamily="2" charset="0"/>
              </a:rPr>
              <a:pPr fontAlgn="base">
                <a:lnSpc>
                  <a:spcPct val="100000"/>
                </a:lnSpc>
                <a:spcBef>
                  <a:spcPct val="0"/>
                </a:spcBef>
                <a:spcAft>
                  <a:spcPct val="0"/>
                </a:spcAft>
                <a:buClrTx/>
                <a:buSzTx/>
                <a:buFontTx/>
                <a:buNone/>
              </a:pPr>
              <a:t>86</a:t>
            </a:fld>
            <a:endParaRPr lang="en-US" altLang="en-US" sz="1200">
              <a:latin typeface="Raleway" pitchFamily="2" charset="0"/>
            </a:endParaRPr>
          </a:p>
        </p:txBody>
      </p:sp>
      <p:sp>
        <p:nvSpPr>
          <p:cNvPr id="125958" name="Footer Placeholder 5">
            <a:extLst>
              <a:ext uri="{FF2B5EF4-FFF2-40B4-BE49-F238E27FC236}">
                <a16:creationId xmlns:a16="http://schemas.microsoft.com/office/drawing/2014/main" id="{45EF430C-7284-98BF-0608-075F99478B8B}"/>
              </a:ext>
            </a:extLst>
          </p:cNvPr>
          <p:cNvSpPr>
            <a:spLocks noGrp="1" noChangeArrowheads="1"/>
          </p:cNvSpPr>
          <p:nvPr>
            <p:ph type="ftr" sz="quarter" idx="1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0" compatLnSpc="1">
            <a:prstTxWarp prst="textNoShape">
              <a:avLst/>
            </a:prstTxWarp>
          </a:bodyPr>
          <a:lstStyle>
            <a:lvl1pPr>
              <a:lnSpc>
                <a:spcPct val="90000"/>
              </a:lnSpc>
              <a:spcBef>
                <a:spcPts val="1000"/>
              </a:spcBef>
              <a:buClr>
                <a:schemeClr val="accent2"/>
              </a:buClr>
              <a:buSzPct val="75000"/>
              <a:buFont typeface="Arial" panose="020B0604020202020204" pitchFamily="34" charset="0"/>
              <a:defRPr sz="1600">
                <a:solidFill>
                  <a:schemeClr val="tx1"/>
                </a:solidFill>
                <a:latin typeface="Calibri" panose="020F0502020204030204" pitchFamily="34" charset="0"/>
              </a:defRPr>
            </a:lvl1pPr>
            <a:lvl2pPr marL="742950" indent="-28575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2pPr>
            <a:lvl3pPr marL="11430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3pPr>
            <a:lvl4pPr marL="16002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4pPr>
            <a:lvl5pPr marL="20574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9pPr>
          </a:lstStyle>
          <a:p>
            <a:pPr fontAlgn="base">
              <a:lnSpc>
                <a:spcPct val="100000"/>
              </a:lnSpc>
              <a:spcBef>
                <a:spcPct val="0"/>
              </a:spcBef>
              <a:spcAft>
                <a:spcPct val="0"/>
              </a:spcAft>
              <a:buClrTx/>
              <a:buSzTx/>
              <a:buFontTx/>
              <a:buNone/>
            </a:pPr>
            <a:r>
              <a:rPr lang="en-US" altLang="en-US" sz="1200">
                <a:latin typeface="Raleway" pitchFamily="2" charset="0"/>
              </a:rPr>
              <a:t>Module 4</a:t>
            </a:r>
          </a:p>
        </p:txBody>
      </p:sp>
    </p:spTree>
    <p:custDataLst>
      <p:tags r:id="rId1"/>
    </p:custData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28351C-D016-1BF6-DAEB-FCAD3408FC26}"/>
              </a:ext>
            </a:extLst>
          </p:cNvPr>
          <p:cNvSpPr>
            <a:spLocks noGrp="1"/>
          </p:cNvSpPr>
          <p:nvPr>
            <p:ph type="title"/>
          </p:nvPr>
        </p:nvSpPr>
        <p:spPr>
          <a:xfrm>
            <a:off x="463550" y="311150"/>
            <a:ext cx="11274425" cy="865188"/>
          </a:xfrm>
        </p:spPr>
        <p:txBody>
          <a:bodyPr rtlCol="0">
            <a:normAutofit/>
          </a:bodyPr>
          <a:lstStyle/>
          <a:p>
            <a:pPr eaLnBrk="1" fontAlgn="auto" hangingPunct="1">
              <a:spcAft>
                <a:spcPts val="0"/>
              </a:spcAft>
              <a:defRPr/>
            </a:pPr>
            <a:r>
              <a:rPr lang="en-CA"/>
              <a:t>Scenario Stage 3:</a:t>
            </a:r>
            <a:br>
              <a:rPr lang="en-CA"/>
            </a:br>
            <a:r>
              <a:rPr lang="en-CA" sz="2000"/>
              <a:t>Deactivation Begins</a:t>
            </a:r>
            <a:endParaRPr lang="en-CA"/>
          </a:p>
        </p:txBody>
      </p:sp>
      <p:sp>
        <p:nvSpPr>
          <p:cNvPr id="126979" name="Content Placeholder 3">
            <a:extLst>
              <a:ext uri="{FF2B5EF4-FFF2-40B4-BE49-F238E27FC236}">
                <a16:creationId xmlns:a16="http://schemas.microsoft.com/office/drawing/2014/main" id="{191F6CE8-6CD4-2F6C-FE8F-FCE60DC4D7C3}"/>
              </a:ext>
            </a:extLst>
          </p:cNvPr>
          <p:cNvSpPr>
            <a:spLocks noGrp="1" noChangeArrowheads="1"/>
          </p:cNvSpPr>
          <p:nvPr>
            <p:ph idx="1"/>
          </p:nvPr>
        </p:nvSpPr>
        <p:spPr>
          <a:xfrm>
            <a:off x="463550" y="1530350"/>
            <a:ext cx="6546850" cy="5213350"/>
          </a:xfrm>
        </p:spPr>
        <p:txBody>
          <a:bodyPr/>
          <a:lstStyle/>
          <a:p>
            <a:pPr eaLnBrk="1" hangingPunct="1">
              <a:lnSpc>
                <a:spcPct val="100000"/>
              </a:lnSpc>
              <a:spcBef>
                <a:spcPct val="0"/>
              </a:spcBef>
              <a:spcAft>
                <a:spcPts val="1200"/>
              </a:spcAft>
            </a:pPr>
            <a:r>
              <a:rPr lang="en-CA" altLang="en-US" dirty="0">
                <a:latin typeface="Raleway" pitchFamily="2" charset="0"/>
                <a:cs typeface="Arial" panose="020B0604020202020204" pitchFamily="34" charset="0"/>
              </a:rPr>
              <a:t>The Hazmat Team is debriefed and demobilized. After discussion between Unified Command, the police and the ECG, the evacuation is lifted and people are allowed to return to their homes. Transport is provided from the evacuation centres.</a:t>
            </a:r>
          </a:p>
          <a:p>
            <a:pPr eaLnBrk="1" hangingPunct="1">
              <a:lnSpc>
                <a:spcPct val="100000"/>
              </a:lnSpc>
              <a:spcBef>
                <a:spcPct val="0"/>
              </a:spcBef>
              <a:spcAft>
                <a:spcPts val="1200"/>
              </a:spcAft>
            </a:pPr>
            <a:r>
              <a:rPr lang="en-CA" altLang="en-US" dirty="0">
                <a:latin typeface="Raleway" pitchFamily="2" charset="0"/>
                <a:cs typeface="Arial" panose="020B0604020202020204" pitchFamily="34" charset="0"/>
              </a:rPr>
              <a:t>The EIO at the Emergency Information Centre puts out a news release announcing the successful removal of the hazardous chemical and termination of the evacuation order. A news conference is scheduled for the morning.</a:t>
            </a:r>
          </a:p>
          <a:p>
            <a:pPr eaLnBrk="1" hangingPunct="1">
              <a:lnSpc>
                <a:spcPct val="100000"/>
              </a:lnSpc>
              <a:spcBef>
                <a:spcPct val="0"/>
              </a:spcBef>
              <a:spcAft>
                <a:spcPts val="1200"/>
              </a:spcAft>
            </a:pPr>
            <a:r>
              <a:rPr lang="en-CA" altLang="en-US" dirty="0">
                <a:latin typeface="Raleway" pitchFamily="2" charset="0"/>
                <a:cs typeface="Arial" panose="020B0604020202020204" pitchFamily="34" charset="0"/>
              </a:rPr>
              <a:t>During the night, the fire in the storage containers is extinguished. Members of the Forest Branch are demobilized and this Branch is eliminated. After the news conference, the joint EIC is closed and the staff debriefed and demobilized. Unified Command has now demobilized all resources, and the process of </a:t>
            </a:r>
            <a:r>
              <a:rPr lang="en-CA" altLang="en-US" b="1" dirty="0">
                <a:latin typeface="Raleway" pitchFamily="2" charset="0"/>
                <a:cs typeface="Arial" panose="020B0604020202020204" pitchFamily="34" charset="0"/>
              </a:rPr>
              <a:t>Deactivation</a:t>
            </a:r>
            <a:r>
              <a:rPr lang="en-CA" altLang="en-US" dirty="0">
                <a:latin typeface="Raleway" pitchFamily="2" charset="0"/>
                <a:cs typeface="Arial" panose="020B0604020202020204" pitchFamily="34" charset="0"/>
              </a:rPr>
              <a:t> has begun.</a:t>
            </a:r>
          </a:p>
          <a:p>
            <a:pPr eaLnBrk="1" hangingPunct="1"/>
            <a:endParaRPr lang="en-CA" altLang="en-US" dirty="0">
              <a:latin typeface="Raleway" pitchFamily="2" charset="0"/>
              <a:cs typeface="Arial" panose="020B0604020202020204" pitchFamily="34" charset="0"/>
            </a:endParaRPr>
          </a:p>
        </p:txBody>
      </p:sp>
      <p:sp>
        <p:nvSpPr>
          <p:cNvPr id="3" name="Content Placeholder 3">
            <a:extLst>
              <a:ext uri="{FF2B5EF4-FFF2-40B4-BE49-F238E27FC236}">
                <a16:creationId xmlns:a16="http://schemas.microsoft.com/office/drawing/2014/main" id="{957BDA9C-8555-6F37-E4BA-19B10FC0ED91}"/>
              </a:ext>
            </a:extLst>
          </p:cNvPr>
          <p:cNvSpPr txBox="1">
            <a:spLocks/>
          </p:cNvSpPr>
          <p:nvPr/>
        </p:nvSpPr>
        <p:spPr>
          <a:xfrm>
            <a:off x="7173913" y="1530350"/>
            <a:ext cx="4564062" cy="1190625"/>
          </a:xfrm>
          <a:prstGeom prst="rect">
            <a:avLst/>
          </a:prstGeom>
          <a:solidFill>
            <a:schemeClr val="accent2">
              <a:lumMod val="20000"/>
              <a:lumOff val="80000"/>
            </a:schemeClr>
          </a:solidFill>
          <a:ln>
            <a:noFill/>
          </a:ln>
          <a:effectLst>
            <a:outerShdw blurRad="50800" dist="38100" dir="2700000" algn="tl" rotWithShape="0">
              <a:prstClr val="black">
                <a:alpha val="40000"/>
              </a:prstClr>
            </a:outerShdw>
          </a:effectLst>
        </p:spPr>
        <p:style>
          <a:lnRef idx="1">
            <a:schemeClr val="accent2"/>
          </a:lnRef>
          <a:fillRef idx="2">
            <a:schemeClr val="accent2"/>
          </a:fillRef>
          <a:effectRef idx="1">
            <a:schemeClr val="accent2"/>
          </a:effectRef>
          <a:fontRef idx="minor">
            <a:schemeClr val="dk1"/>
          </a:fontRef>
        </p:style>
        <p:txBody>
          <a:bodyPr>
            <a:normAutofit/>
          </a:bodyPr>
          <a:lstStyle>
            <a:lvl1pPr marL="0" indent="0" algn="l" defTabSz="914400" rtl="0" eaLnBrk="1" latinLnBrk="0" hangingPunct="1">
              <a:lnSpc>
                <a:spcPct val="90000"/>
              </a:lnSpc>
              <a:spcBef>
                <a:spcPts val="1000"/>
              </a:spcBef>
              <a:buClr>
                <a:schemeClr val="accent2"/>
              </a:buClr>
              <a:buSzPct val="75000"/>
              <a:buFont typeface="Arial" panose="020B0604020202020204" pitchFamily="34" charset="0"/>
              <a:buNone/>
              <a:defRPr sz="1800" kern="1200">
                <a:solidFill>
                  <a:schemeClr val="dk1"/>
                </a:solidFill>
                <a:latin typeface="Raleway" panose="00000500000000000000" pitchFamily="50" charset="0"/>
                <a:ea typeface="+mn-ea"/>
                <a:cs typeface="+mn-cs"/>
              </a:defRPr>
            </a:lvl1pPr>
            <a:lvl2pPr marL="685800" indent="-228600" algn="l" defTabSz="914400" rtl="0" eaLnBrk="1" latinLnBrk="0" hangingPunct="1">
              <a:lnSpc>
                <a:spcPct val="90000"/>
              </a:lnSpc>
              <a:spcBef>
                <a:spcPts val="500"/>
              </a:spcBef>
              <a:buClr>
                <a:schemeClr val="accent2"/>
              </a:buClr>
              <a:buSzPct val="75000"/>
              <a:buFont typeface="Arial" panose="020B0604020202020204" pitchFamily="34" charset="0"/>
              <a:buChar char="•"/>
              <a:defRPr sz="1800" kern="1200">
                <a:solidFill>
                  <a:schemeClr val="dk1"/>
                </a:solidFill>
                <a:latin typeface="Raleway" panose="00000500000000000000" pitchFamily="50" charset="0"/>
                <a:ea typeface="+mn-ea"/>
                <a:cs typeface="+mn-cs"/>
              </a:defRPr>
            </a:lvl2pPr>
            <a:lvl3pPr marL="1143000" indent="-228600" algn="l" defTabSz="914400" rtl="0" eaLnBrk="1" latinLnBrk="0" hangingPunct="1">
              <a:lnSpc>
                <a:spcPct val="90000"/>
              </a:lnSpc>
              <a:spcBef>
                <a:spcPts val="500"/>
              </a:spcBef>
              <a:buClr>
                <a:schemeClr val="accent2"/>
              </a:buClr>
              <a:buSzPct val="75000"/>
              <a:buFont typeface="Arial" panose="020B0604020202020204" pitchFamily="34" charset="0"/>
              <a:buChar char="•"/>
              <a:defRPr sz="1800" kern="1200">
                <a:solidFill>
                  <a:schemeClr val="dk1"/>
                </a:solidFill>
                <a:latin typeface="Raleway" panose="00000500000000000000" pitchFamily="50" charset="0"/>
                <a:ea typeface="+mn-ea"/>
                <a:cs typeface="+mn-cs"/>
              </a:defRPr>
            </a:lvl3pPr>
            <a:lvl4pPr marL="1600200" indent="-228600" algn="l" defTabSz="914400" rtl="0" eaLnBrk="1" latinLnBrk="0" hangingPunct="1">
              <a:lnSpc>
                <a:spcPct val="90000"/>
              </a:lnSpc>
              <a:spcBef>
                <a:spcPts val="500"/>
              </a:spcBef>
              <a:buClr>
                <a:schemeClr val="accent2"/>
              </a:buClr>
              <a:buSzPct val="75000"/>
              <a:buFont typeface="Arial" panose="020B0604020202020204" pitchFamily="34" charset="0"/>
              <a:buChar char="•"/>
              <a:defRPr sz="1800" kern="1200">
                <a:solidFill>
                  <a:schemeClr val="dk1"/>
                </a:solidFill>
                <a:latin typeface="Raleway" panose="00000500000000000000" pitchFamily="50" charset="0"/>
                <a:ea typeface="+mn-ea"/>
                <a:cs typeface="+mn-cs"/>
              </a:defRPr>
            </a:lvl4pPr>
            <a:lvl5pPr marL="2057400" indent="-228600" algn="l" defTabSz="914400" rtl="0" eaLnBrk="1" latinLnBrk="0" hangingPunct="1">
              <a:lnSpc>
                <a:spcPct val="90000"/>
              </a:lnSpc>
              <a:spcBef>
                <a:spcPts val="500"/>
              </a:spcBef>
              <a:buClr>
                <a:schemeClr val="accent2"/>
              </a:buClr>
              <a:buSzPct val="75000"/>
              <a:buFont typeface="Arial" panose="020B0604020202020204" pitchFamily="34" charset="0"/>
              <a:buChar char="•"/>
              <a:defRPr sz="1800" kern="1200">
                <a:solidFill>
                  <a:schemeClr val="dk1"/>
                </a:solidFill>
                <a:latin typeface="Raleway" panose="00000500000000000000" pitchFamily="50"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9pPr>
          </a:lstStyle>
          <a:p>
            <a:pPr fontAlgn="auto">
              <a:lnSpc>
                <a:spcPct val="100000"/>
              </a:lnSpc>
              <a:spcBef>
                <a:spcPts val="0"/>
              </a:spcBef>
              <a:spcAft>
                <a:spcPts val="0"/>
              </a:spcAft>
              <a:defRPr/>
            </a:pPr>
            <a:r>
              <a:rPr lang="en-US" b="1">
                <a:latin typeface="Raleway" pitchFamily="2" charset="0"/>
                <a:ea typeface="Arial" panose="020B0604020202020204" pitchFamily="34" charset="0"/>
              </a:rPr>
              <a:t>Deactivation</a:t>
            </a:r>
            <a:endParaRPr lang="en-US">
              <a:latin typeface="Raleway" pitchFamily="2" charset="0"/>
              <a:ea typeface="Arial" panose="020B0604020202020204" pitchFamily="34" charset="0"/>
            </a:endParaRPr>
          </a:p>
          <a:p>
            <a:pPr fontAlgn="auto">
              <a:lnSpc>
                <a:spcPct val="100000"/>
              </a:lnSpc>
              <a:spcBef>
                <a:spcPts val="0"/>
              </a:spcBef>
              <a:spcAft>
                <a:spcPts val="600"/>
              </a:spcAft>
              <a:defRPr/>
            </a:pPr>
            <a:r>
              <a:rPr lang="en-US">
                <a:latin typeface="Raleway" pitchFamily="2" charset="0"/>
                <a:ea typeface="Arial" panose="020B0604020202020204" pitchFamily="34" charset="0"/>
              </a:rPr>
              <a:t>The end of incident activities and the return to normal operations.</a:t>
            </a:r>
          </a:p>
        </p:txBody>
      </p:sp>
      <p:pic>
        <p:nvPicPr>
          <p:cNvPr id="6" name="Content Placeholder 12" descr="A group of people sitting at a table with computers wearing microphone headsets.">
            <a:extLst>
              <a:ext uri="{FF2B5EF4-FFF2-40B4-BE49-F238E27FC236}">
                <a16:creationId xmlns:a16="http://schemas.microsoft.com/office/drawing/2014/main" id="{BDA4FDCC-D55E-5668-7C6F-416D106269A8}"/>
              </a:ext>
            </a:extLst>
          </p:cNvPr>
          <p:cNvPicPr>
            <a:picLocks noChangeAspect="1"/>
          </p:cNvPicPr>
          <p:nvPr/>
        </p:nvPicPr>
        <p:blipFill rotWithShape="1">
          <a:blip r:embed="rId3"/>
          <a:srcRect r="36739" b="1"/>
          <a:stretch/>
        </p:blipFill>
        <p:spPr>
          <a:xfrm>
            <a:off x="8001000" y="3122613"/>
            <a:ext cx="2876550" cy="2940050"/>
          </a:xfrm>
          <a:prstGeom prst="rect">
            <a:avLst/>
          </a:prstGeom>
          <a:ln>
            <a:noFill/>
          </a:ln>
          <a:effectLst>
            <a:outerShdw blurRad="292100" dist="139700" dir="2700000" algn="tl" rotWithShape="0">
              <a:srgbClr val="333333">
                <a:alpha val="65000"/>
              </a:srgbClr>
            </a:outerShdw>
          </a:effectLst>
        </p:spPr>
      </p:pic>
      <p:sp>
        <p:nvSpPr>
          <p:cNvPr id="126982" name="Slide Number Placeholder 4">
            <a:extLst>
              <a:ext uri="{FF2B5EF4-FFF2-40B4-BE49-F238E27FC236}">
                <a16:creationId xmlns:a16="http://schemas.microsoft.com/office/drawing/2014/main" id="{3248C0E1-BE01-175F-9F1F-34ACF6E6783A}"/>
              </a:ext>
            </a:extLst>
          </p:cNvPr>
          <p:cNvSpPr>
            <a:spLocks noGrp="1" noChangeArrowheads="1"/>
          </p:cNvSpPr>
          <p:nvPr>
            <p:ph type="sldNum" sz="quarter" idx="14"/>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lnSpc>
                <a:spcPct val="90000"/>
              </a:lnSpc>
              <a:spcBef>
                <a:spcPts val="1000"/>
              </a:spcBef>
              <a:buClr>
                <a:schemeClr val="accent2"/>
              </a:buClr>
              <a:buSzPct val="75000"/>
              <a:buFont typeface="Arial" panose="020B0604020202020204" pitchFamily="34" charset="0"/>
              <a:defRPr sz="1600">
                <a:solidFill>
                  <a:schemeClr val="tx1"/>
                </a:solidFill>
                <a:latin typeface="Calibri" panose="020F0502020204030204" pitchFamily="34" charset="0"/>
              </a:defRPr>
            </a:lvl1pPr>
            <a:lvl2pPr marL="742950" indent="-28575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2pPr>
            <a:lvl3pPr marL="11430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3pPr>
            <a:lvl4pPr marL="16002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4pPr>
            <a:lvl5pPr marL="20574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9pPr>
          </a:lstStyle>
          <a:p>
            <a:pPr fontAlgn="base">
              <a:lnSpc>
                <a:spcPct val="100000"/>
              </a:lnSpc>
              <a:spcBef>
                <a:spcPct val="0"/>
              </a:spcBef>
              <a:spcAft>
                <a:spcPct val="0"/>
              </a:spcAft>
              <a:buClrTx/>
              <a:buSzTx/>
              <a:buFontTx/>
              <a:buNone/>
            </a:pPr>
            <a:fld id="{A778E929-9D03-4767-95CD-DB6A43D5F07C}" type="slidenum">
              <a:rPr lang="en-US" altLang="en-US" sz="1200" smtClean="0">
                <a:latin typeface="Raleway" pitchFamily="2" charset="0"/>
              </a:rPr>
              <a:pPr fontAlgn="base">
                <a:lnSpc>
                  <a:spcPct val="100000"/>
                </a:lnSpc>
                <a:spcBef>
                  <a:spcPct val="0"/>
                </a:spcBef>
                <a:spcAft>
                  <a:spcPct val="0"/>
                </a:spcAft>
                <a:buClrTx/>
                <a:buSzTx/>
                <a:buFontTx/>
                <a:buNone/>
              </a:pPr>
              <a:t>87</a:t>
            </a:fld>
            <a:endParaRPr lang="en-US" altLang="en-US" sz="1200">
              <a:latin typeface="Raleway" pitchFamily="2" charset="0"/>
            </a:endParaRPr>
          </a:p>
        </p:txBody>
      </p:sp>
      <p:sp>
        <p:nvSpPr>
          <p:cNvPr id="126983" name="Footer Placeholder 5">
            <a:extLst>
              <a:ext uri="{FF2B5EF4-FFF2-40B4-BE49-F238E27FC236}">
                <a16:creationId xmlns:a16="http://schemas.microsoft.com/office/drawing/2014/main" id="{FD54B98B-17F9-B5CB-BFD2-857FE29B0A71}"/>
              </a:ext>
            </a:extLst>
          </p:cNvPr>
          <p:cNvSpPr>
            <a:spLocks noGrp="1" noChangeArrowheads="1"/>
          </p:cNvSpPr>
          <p:nvPr>
            <p:ph type="ftr" sz="quarter" idx="1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0" compatLnSpc="1">
            <a:prstTxWarp prst="textNoShape">
              <a:avLst/>
            </a:prstTxWarp>
          </a:bodyPr>
          <a:lstStyle>
            <a:lvl1pPr>
              <a:lnSpc>
                <a:spcPct val="90000"/>
              </a:lnSpc>
              <a:spcBef>
                <a:spcPts val="1000"/>
              </a:spcBef>
              <a:buClr>
                <a:schemeClr val="accent2"/>
              </a:buClr>
              <a:buSzPct val="75000"/>
              <a:buFont typeface="Arial" panose="020B0604020202020204" pitchFamily="34" charset="0"/>
              <a:defRPr sz="1600">
                <a:solidFill>
                  <a:schemeClr val="tx1"/>
                </a:solidFill>
                <a:latin typeface="Calibri" panose="020F0502020204030204" pitchFamily="34" charset="0"/>
              </a:defRPr>
            </a:lvl1pPr>
            <a:lvl2pPr marL="742950" indent="-28575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2pPr>
            <a:lvl3pPr marL="11430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3pPr>
            <a:lvl4pPr marL="16002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4pPr>
            <a:lvl5pPr marL="20574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9pPr>
          </a:lstStyle>
          <a:p>
            <a:pPr fontAlgn="base">
              <a:lnSpc>
                <a:spcPct val="100000"/>
              </a:lnSpc>
              <a:spcBef>
                <a:spcPct val="0"/>
              </a:spcBef>
              <a:spcAft>
                <a:spcPct val="0"/>
              </a:spcAft>
              <a:buClrTx/>
              <a:buSzTx/>
              <a:buFontTx/>
              <a:buNone/>
            </a:pPr>
            <a:r>
              <a:rPr lang="en-US" altLang="en-US" sz="1200">
                <a:latin typeface="Raleway" pitchFamily="2" charset="0"/>
              </a:rPr>
              <a:t>Module 4</a:t>
            </a:r>
          </a:p>
        </p:txBody>
      </p:sp>
    </p:spTree>
    <p:custDataLst>
      <p:tags r:id="rId1"/>
    </p:custData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5B1443-0732-C88D-3F34-6B2428DDF74A}"/>
              </a:ext>
            </a:extLst>
          </p:cNvPr>
          <p:cNvSpPr>
            <a:spLocks noGrp="1"/>
          </p:cNvSpPr>
          <p:nvPr>
            <p:ph type="title"/>
          </p:nvPr>
        </p:nvSpPr>
        <p:spPr>
          <a:xfrm>
            <a:off x="463550" y="311150"/>
            <a:ext cx="11274425" cy="865188"/>
          </a:xfrm>
        </p:spPr>
        <p:txBody>
          <a:bodyPr rtlCol="0">
            <a:normAutofit/>
          </a:bodyPr>
          <a:lstStyle/>
          <a:p>
            <a:pPr eaLnBrk="1" fontAlgn="auto" hangingPunct="1">
              <a:spcAft>
                <a:spcPts val="0"/>
              </a:spcAft>
              <a:defRPr/>
            </a:pPr>
            <a:r>
              <a:rPr lang="en-CA">
                <a:latin typeface="Raleway"/>
                <a:cs typeface="Calibri"/>
              </a:rPr>
              <a:t>Scenario Stage 3:</a:t>
            </a:r>
            <a:br>
              <a:rPr lang="en-CA"/>
            </a:br>
            <a:r>
              <a:rPr lang="en-CA" sz="2000">
                <a:latin typeface="Raleway"/>
                <a:cs typeface="Calibri"/>
              </a:rPr>
              <a:t>After-Action Review Process</a:t>
            </a:r>
          </a:p>
        </p:txBody>
      </p:sp>
      <p:sp>
        <p:nvSpPr>
          <p:cNvPr id="128003" name="Content Placeholder 3">
            <a:extLst>
              <a:ext uri="{FF2B5EF4-FFF2-40B4-BE49-F238E27FC236}">
                <a16:creationId xmlns:a16="http://schemas.microsoft.com/office/drawing/2014/main" id="{92754096-0CFA-8EF1-34F6-E2C11274749D}"/>
              </a:ext>
            </a:extLst>
          </p:cNvPr>
          <p:cNvSpPr>
            <a:spLocks noGrp="1" noChangeArrowheads="1"/>
          </p:cNvSpPr>
          <p:nvPr>
            <p:ph idx="1"/>
          </p:nvPr>
        </p:nvSpPr>
        <p:spPr>
          <a:xfrm>
            <a:off x="463550" y="1443038"/>
            <a:ext cx="4714875" cy="5300662"/>
          </a:xfrm>
        </p:spPr>
        <p:txBody>
          <a:bodyPr/>
          <a:lstStyle/>
          <a:p>
            <a:pPr eaLnBrk="1" hangingPunct="1">
              <a:lnSpc>
                <a:spcPct val="100000"/>
              </a:lnSpc>
              <a:spcAft>
                <a:spcPts val="1200"/>
              </a:spcAft>
            </a:pPr>
            <a:r>
              <a:rPr lang="en-CA" altLang="en-US" dirty="0">
                <a:latin typeface="Raleway" pitchFamily="2" charset="0"/>
              </a:rPr>
              <a:t>The last action, before the final termination of the incident, is a full debriefing and evaluation by the Unified Command team. From this, Unified Command drafts a formal </a:t>
            </a:r>
            <a:r>
              <a:rPr lang="en-CA" altLang="en-US" b="1" dirty="0">
                <a:latin typeface="Raleway" pitchFamily="2" charset="0"/>
              </a:rPr>
              <a:t>After-Action Report.</a:t>
            </a:r>
          </a:p>
          <a:p>
            <a:pPr eaLnBrk="1" hangingPunct="1">
              <a:lnSpc>
                <a:spcPct val="100000"/>
              </a:lnSpc>
              <a:spcAft>
                <a:spcPts val="1200"/>
              </a:spcAft>
            </a:pPr>
            <a:r>
              <a:rPr lang="en-CA" altLang="en-US" dirty="0">
                <a:latin typeface="Raleway" pitchFamily="2" charset="0"/>
                <a:cs typeface="Arial" panose="020B0604020202020204" pitchFamily="34" charset="0"/>
              </a:rPr>
              <a:t>Then, with the agreement of members of the Emergency Control Group, the Unified Command team formally terminates incident response. The After-Action Report (AAR) documents the performance of tasks and makes recommendations for improvements and lessons learned. It is completed as part of demobilization.</a:t>
            </a:r>
          </a:p>
        </p:txBody>
      </p:sp>
      <p:sp>
        <p:nvSpPr>
          <p:cNvPr id="7" name="Content Placeholder 3">
            <a:extLst>
              <a:ext uri="{FF2B5EF4-FFF2-40B4-BE49-F238E27FC236}">
                <a16:creationId xmlns:a16="http://schemas.microsoft.com/office/drawing/2014/main" id="{018A7BF6-2946-0721-611A-E468118D5AC0}"/>
              </a:ext>
            </a:extLst>
          </p:cNvPr>
          <p:cNvSpPr txBox="1">
            <a:spLocks/>
          </p:cNvSpPr>
          <p:nvPr/>
        </p:nvSpPr>
        <p:spPr>
          <a:xfrm>
            <a:off x="5581650" y="1366838"/>
            <a:ext cx="6518275" cy="1581150"/>
          </a:xfrm>
          <a:prstGeom prst="rect">
            <a:avLst/>
          </a:prstGeom>
          <a:solidFill>
            <a:schemeClr val="accent2">
              <a:lumMod val="20000"/>
              <a:lumOff val="80000"/>
            </a:schemeClr>
          </a:solidFill>
          <a:ln>
            <a:noFill/>
          </a:ln>
          <a:effectLst>
            <a:outerShdw blurRad="50800" dist="38100" dir="2700000" algn="tl" rotWithShape="0">
              <a:prstClr val="black">
                <a:alpha val="40000"/>
              </a:prstClr>
            </a:outerShdw>
          </a:effectLst>
        </p:spPr>
        <p:style>
          <a:lnRef idx="1">
            <a:schemeClr val="accent2"/>
          </a:lnRef>
          <a:fillRef idx="2">
            <a:schemeClr val="accent2"/>
          </a:fillRef>
          <a:effectRef idx="1">
            <a:schemeClr val="accent2"/>
          </a:effectRef>
          <a:fontRef idx="minor">
            <a:schemeClr val="dk1"/>
          </a:fontRef>
        </p:style>
        <p:txBody>
          <a:bodyPr>
            <a:normAutofit/>
          </a:bodyPr>
          <a:lstStyle>
            <a:lvl1pPr marL="0" indent="0" algn="l" defTabSz="914400" rtl="0" eaLnBrk="1" latinLnBrk="0" hangingPunct="1">
              <a:lnSpc>
                <a:spcPct val="90000"/>
              </a:lnSpc>
              <a:spcBef>
                <a:spcPts val="1000"/>
              </a:spcBef>
              <a:buClr>
                <a:schemeClr val="accent2"/>
              </a:buClr>
              <a:buSzPct val="75000"/>
              <a:buFont typeface="Arial" panose="020B0604020202020204" pitchFamily="34" charset="0"/>
              <a:buNone/>
              <a:defRPr sz="1800" kern="1200">
                <a:solidFill>
                  <a:schemeClr val="dk1"/>
                </a:solidFill>
                <a:latin typeface="Raleway" panose="00000500000000000000" pitchFamily="50" charset="0"/>
                <a:ea typeface="+mn-ea"/>
                <a:cs typeface="+mn-cs"/>
              </a:defRPr>
            </a:lvl1pPr>
            <a:lvl2pPr marL="685800" indent="-228600" algn="l" defTabSz="914400" rtl="0" eaLnBrk="1" latinLnBrk="0" hangingPunct="1">
              <a:lnSpc>
                <a:spcPct val="90000"/>
              </a:lnSpc>
              <a:spcBef>
                <a:spcPts val="500"/>
              </a:spcBef>
              <a:buClr>
                <a:schemeClr val="accent2"/>
              </a:buClr>
              <a:buSzPct val="75000"/>
              <a:buFont typeface="Arial" panose="020B0604020202020204" pitchFamily="34" charset="0"/>
              <a:buChar char="•"/>
              <a:defRPr sz="1800" kern="1200">
                <a:solidFill>
                  <a:schemeClr val="dk1"/>
                </a:solidFill>
                <a:latin typeface="Raleway" panose="00000500000000000000" pitchFamily="50" charset="0"/>
                <a:ea typeface="+mn-ea"/>
                <a:cs typeface="+mn-cs"/>
              </a:defRPr>
            </a:lvl2pPr>
            <a:lvl3pPr marL="1143000" indent="-228600" algn="l" defTabSz="914400" rtl="0" eaLnBrk="1" latinLnBrk="0" hangingPunct="1">
              <a:lnSpc>
                <a:spcPct val="90000"/>
              </a:lnSpc>
              <a:spcBef>
                <a:spcPts val="500"/>
              </a:spcBef>
              <a:buClr>
                <a:schemeClr val="accent2"/>
              </a:buClr>
              <a:buSzPct val="75000"/>
              <a:buFont typeface="Arial" panose="020B0604020202020204" pitchFamily="34" charset="0"/>
              <a:buChar char="•"/>
              <a:defRPr sz="1800" kern="1200">
                <a:solidFill>
                  <a:schemeClr val="dk1"/>
                </a:solidFill>
                <a:latin typeface="Raleway" panose="00000500000000000000" pitchFamily="50" charset="0"/>
                <a:ea typeface="+mn-ea"/>
                <a:cs typeface="+mn-cs"/>
              </a:defRPr>
            </a:lvl3pPr>
            <a:lvl4pPr marL="1600200" indent="-228600" algn="l" defTabSz="914400" rtl="0" eaLnBrk="1" latinLnBrk="0" hangingPunct="1">
              <a:lnSpc>
                <a:spcPct val="90000"/>
              </a:lnSpc>
              <a:spcBef>
                <a:spcPts val="500"/>
              </a:spcBef>
              <a:buClr>
                <a:schemeClr val="accent2"/>
              </a:buClr>
              <a:buSzPct val="75000"/>
              <a:buFont typeface="Arial" panose="020B0604020202020204" pitchFamily="34" charset="0"/>
              <a:buChar char="•"/>
              <a:defRPr sz="1800" kern="1200">
                <a:solidFill>
                  <a:schemeClr val="dk1"/>
                </a:solidFill>
                <a:latin typeface="Raleway" panose="00000500000000000000" pitchFamily="50" charset="0"/>
                <a:ea typeface="+mn-ea"/>
                <a:cs typeface="+mn-cs"/>
              </a:defRPr>
            </a:lvl4pPr>
            <a:lvl5pPr marL="2057400" indent="-228600" algn="l" defTabSz="914400" rtl="0" eaLnBrk="1" latinLnBrk="0" hangingPunct="1">
              <a:lnSpc>
                <a:spcPct val="90000"/>
              </a:lnSpc>
              <a:spcBef>
                <a:spcPts val="500"/>
              </a:spcBef>
              <a:buClr>
                <a:schemeClr val="accent2"/>
              </a:buClr>
              <a:buSzPct val="75000"/>
              <a:buFont typeface="Arial" panose="020B0604020202020204" pitchFamily="34" charset="0"/>
              <a:buChar char="•"/>
              <a:defRPr sz="1800" kern="1200">
                <a:solidFill>
                  <a:schemeClr val="dk1"/>
                </a:solidFill>
                <a:latin typeface="Raleway" panose="00000500000000000000" pitchFamily="50"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9pPr>
          </a:lstStyle>
          <a:p>
            <a:pPr fontAlgn="auto">
              <a:lnSpc>
                <a:spcPct val="115000"/>
              </a:lnSpc>
              <a:spcBef>
                <a:spcPts val="0"/>
              </a:spcBef>
              <a:spcAft>
                <a:spcPts val="0"/>
              </a:spcAft>
              <a:defRPr/>
            </a:pPr>
            <a:r>
              <a:rPr lang="en-US" b="1">
                <a:latin typeface="Raleway" pitchFamily="2" charset="0"/>
                <a:ea typeface="Arial" panose="020B0604020202020204" pitchFamily="34" charset="0"/>
              </a:rPr>
              <a:t>After-Action Report</a:t>
            </a:r>
            <a:endParaRPr lang="en-US">
              <a:latin typeface="Raleway" pitchFamily="2" charset="0"/>
              <a:ea typeface="Arial" panose="020B0604020202020204" pitchFamily="34" charset="0"/>
            </a:endParaRPr>
          </a:p>
          <a:p>
            <a:pPr fontAlgn="auto">
              <a:lnSpc>
                <a:spcPct val="115000"/>
              </a:lnSpc>
              <a:spcBef>
                <a:spcPts val="0"/>
              </a:spcBef>
              <a:spcAft>
                <a:spcPts val="0"/>
              </a:spcAft>
              <a:defRPr/>
            </a:pPr>
            <a:r>
              <a:rPr lang="en-US">
                <a:latin typeface="Raleway" pitchFamily="2" charset="0"/>
                <a:ea typeface="Arial" panose="020B0604020202020204" pitchFamily="34" charset="0"/>
              </a:rPr>
              <a:t>The After-Action Report (AAR) documents the performance of tasks, recommendations for improvements and lessons learned. It is completed as part of demobilization.</a:t>
            </a:r>
          </a:p>
          <a:p>
            <a:pPr fontAlgn="auto">
              <a:lnSpc>
                <a:spcPct val="115000"/>
              </a:lnSpc>
              <a:spcBef>
                <a:spcPts val="0"/>
              </a:spcBef>
              <a:spcAft>
                <a:spcPts val="0"/>
              </a:spcAft>
              <a:defRPr/>
            </a:pPr>
            <a:endParaRPr lang="en-US">
              <a:latin typeface="Raleway" pitchFamily="2" charset="0"/>
              <a:ea typeface="Arial" panose="020B0604020202020204" pitchFamily="34" charset="0"/>
            </a:endParaRPr>
          </a:p>
        </p:txBody>
      </p:sp>
      <p:pic>
        <p:nvPicPr>
          <p:cNvPr id="11" name="Picture 10" descr="A person writing on a clipboard while another person points to the computer.">
            <a:extLst>
              <a:ext uri="{FF2B5EF4-FFF2-40B4-BE49-F238E27FC236}">
                <a16:creationId xmlns:a16="http://schemas.microsoft.com/office/drawing/2014/main" id="{0FB7631D-4069-2C91-A8DC-E995A945C66A}"/>
              </a:ext>
            </a:extLst>
          </p:cNvPr>
          <p:cNvPicPr>
            <a:picLocks noChangeAspect="1"/>
          </p:cNvPicPr>
          <p:nvPr/>
        </p:nvPicPr>
        <p:blipFill>
          <a:blip r:embed="rId3"/>
          <a:stretch>
            <a:fillRect/>
          </a:stretch>
        </p:blipFill>
        <p:spPr>
          <a:xfrm>
            <a:off x="6899275" y="3135313"/>
            <a:ext cx="3530600" cy="2355850"/>
          </a:xfrm>
          <a:prstGeom prst="rect">
            <a:avLst/>
          </a:prstGeom>
          <a:ln>
            <a:noFill/>
          </a:ln>
          <a:effectLst>
            <a:outerShdw blurRad="292100" dist="139700" dir="2700000" algn="tl" rotWithShape="0">
              <a:srgbClr val="333333">
                <a:alpha val="65000"/>
              </a:srgbClr>
            </a:outerShdw>
          </a:effectLst>
        </p:spPr>
      </p:pic>
      <p:sp>
        <p:nvSpPr>
          <p:cNvPr id="128006" name="Slide Number Placeholder 4">
            <a:extLst>
              <a:ext uri="{FF2B5EF4-FFF2-40B4-BE49-F238E27FC236}">
                <a16:creationId xmlns:a16="http://schemas.microsoft.com/office/drawing/2014/main" id="{12AF44CA-CB6B-F061-4EC1-3EBBB07F3A38}"/>
              </a:ext>
            </a:extLst>
          </p:cNvPr>
          <p:cNvSpPr>
            <a:spLocks noGrp="1" noChangeArrowheads="1"/>
          </p:cNvSpPr>
          <p:nvPr>
            <p:ph type="sldNum" sz="quarter" idx="14"/>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lnSpc>
                <a:spcPct val="90000"/>
              </a:lnSpc>
              <a:spcBef>
                <a:spcPts val="1000"/>
              </a:spcBef>
              <a:buClr>
                <a:schemeClr val="accent2"/>
              </a:buClr>
              <a:buSzPct val="75000"/>
              <a:buFont typeface="Arial" panose="020B0604020202020204" pitchFamily="34" charset="0"/>
              <a:defRPr sz="1600">
                <a:solidFill>
                  <a:schemeClr val="tx1"/>
                </a:solidFill>
                <a:latin typeface="Calibri" panose="020F0502020204030204" pitchFamily="34" charset="0"/>
              </a:defRPr>
            </a:lvl1pPr>
            <a:lvl2pPr marL="742950" indent="-28575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2pPr>
            <a:lvl3pPr marL="11430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3pPr>
            <a:lvl4pPr marL="16002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4pPr>
            <a:lvl5pPr marL="20574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9pPr>
          </a:lstStyle>
          <a:p>
            <a:pPr fontAlgn="base">
              <a:lnSpc>
                <a:spcPct val="100000"/>
              </a:lnSpc>
              <a:spcBef>
                <a:spcPct val="0"/>
              </a:spcBef>
              <a:spcAft>
                <a:spcPct val="0"/>
              </a:spcAft>
              <a:buClrTx/>
              <a:buSzTx/>
              <a:buFontTx/>
              <a:buNone/>
            </a:pPr>
            <a:fld id="{DC12C44A-6A82-466F-AA19-C05E95564DB1}" type="slidenum">
              <a:rPr lang="en-US" altLang="en-US" sz="1200" smtClean="0">
                <a:latin typeface="Raleway" pitchFamily="2" charset="0"/>
              </a:rPr>
              <a:pPr fontAlgn="base">
                <a:lnSpc>
                  <a:spcPct val="100000"/>
                </a:lnSpc>
                <a:spcBef>
                  <a:spcPct val="0"/>
                </a:spcBef>
                <a:spcAft>
                  <a:spcPct val="0"/>
                </a:spcAft>
                <a:buClrTx/>
                <a:buSzTx/>
                <a:buFontTx/>
                <a:buNone/>
              </a:pPr>
              <a:t>88</a:t>
            </a:fld>
            <a:endParaRPr lang="en-US" altLang="en-US" sz="1200">
              <a:latin typeface="Raleway" pitchFamily="2" charset="0"/>
            </a:endParaRPr>
          </a:p>
        </p:txBody>
      </p:sp>
      <p:sp>
        <p:nvSpPr>
          <p:cNvPr id="128007" name="Footer Placeholder 5">
            <a:extLst>
              <a:ext uri="{FF2B5EF4-FFF2-40B4-BE49-F238E27FC236}">
                <a16:creationId xmlns:a16="http://schemas.microsoft.com/office/drawing/2014/main" id="{E344E362-EBC4-8671-A7FC-F08BDF22CE45}"/>
              </a:ext>
            </a:extLst>
          </p:cNvPr>
          <p:cNvSpPr>
            <a:spLocks noGrp="1" noChangeArrowheads="1"/>
          </p:cNvSpPr>
          <p:nvPr>
            <p:ph type="ftr" sz="quarter" idx="1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0" compatLnSpc="1">
            <a:prstTxWarp prst="textNoShape">
              <a:avLst/>
            </a:prstTxWarp>
          </a:bodyPr>
          <a:lstStyle>
            <a:lvl1pPr>
              <a:lnSpc>
                <a:spcPct val="90000"/>
              </a:lnSpc>
              <a:spcBef>
                <a:spcPts val="1000"/>
              </a:spcBef>
              <a:buClr>
                <a:schemeClr val="accent2"/>
              </a:buClr>
              <a:buSzPct val="75000"/>
              <a:buFont typeface="Arial" panose="020B0604020202020204" pitchFamily="34" charset="0"/>
              <a:defRPr sz="1600">
                <a:solidFill>
                  <a:schemeClr val="tx1"/>
                </a:solidFill>
                <a:latin typeface="Calibri" panose="020F0502020204030204" pitchFamily="34" charset="0"/>
              </a:defRPr>
            </a:lvl1pPr>
            <a:lvl2pPr marL="742950" indent="-28575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2pPr>
            <a:lvl3pPr marL="11430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3pPr>
            <a:lvl4pPr marL="16002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4pPr>
            <a:lvl5pPr marL="20574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9pPr>
          </a:lstStyle>
          <a:p>
            <a:pPr fontAlgn="base">
              <a:lnSpc>
                <a:spcPct val="100000"/>
              </a:lnSpc>
              <a:spcBef>
                <a:spcPct val="0"/>
              </a:spcBef>
              <a:spcAft>
                <a:spcPct val="0"/>
              </a:spcAft>
              <a:buClrTx/>
              <a:buSzTx/>
              <a:buFontTx/>
              <a:buNone/>
            </a:pPr>
            <a:r>
              <a:rPr lang="en-US" altLang="en-US" sz="1200">
                <a:latin typeface="Raleway" pitchFamily="2" charset="0"/>
              </a:rPr>
              <a:t>Module 4</a:t>
            </a:r>
          </a:p>
        </p:txBody>
      </p:sp>
    </p:spTree>
    <p:custDataLst>
      <p:tags r:id="rId1"/>
    </p:custData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D4393C-1D19-C9EA-7B63-1388EFA6A21F}"/>
              </a:ext>
            </a:extLst>
          </p:cNvPr>
          <p:cNvSpPr>
            <a:spLocks noGrp="1"/>
          </p:cNvSpPr>
          <p:nvPr>
            <p:ph type="title"/>
          </p:nvPr>
        </p:nvSpPr>
        <p:spPr>
          <a:xfrm>
            <a:off x="463550" y="247650"/>
            <a:ext cx="11274425" cy="865188"/>
          </a:xfrm>
        </p:spPr>
        <p:txBody>
          <a:bodyPr rtlCol="0">
            <a:noAutofit/>
          </a:bodyPr>
          <a:lstStyle/>
          <a:p>
            <a:pPr eaLnBrk="1" fontAlgn="auto" hangingPunct="1">
              <a:spcAft>
                <a:spcPts val="0"/>
              </a:spcAft>
              <a:defRPr/>
            </a:pPr>
            <a:r>
              <a:rPr lang="en-CA">
                <a:latin typeface="Raleway"/>
                <a:cs typeface="Calibri"/>
              </a:rPr>
              <a:t>Evolving organizational structure - Scenario Stage III</a:t>
            </a:r>
          </a:p>
        </p:txBody>
      </p:sp>
      <p:pic>
        <p:nvPicPr>
          <p:cNvPr id="129027" name="Picture 7" descr="Organization chart of the expanded IMS structure in scenario stage III: &#10;Town's EOC and PEOC now provide direction to the Regional EOC, which leads Incident Command. The town also has the option to establish Telecommunications with Incident Command directly. PEOC as the central point of contact, receives communications from relevant ministries including MNR, MOH, and MOE.&#10;&#10;Directly below Incident Command are three supporting officers: the 'Emergency Information Officer (EIO),' 'Liaison Officer (LO),' and 'Safety Officer (SO).' They coordinate 4 sections: the 'Operations Section,' 'Planning Section,' 'Logistics Section,'(with a Facilities Unit) and 'Fin/Admin Section.&#10;&#10;Operations Section now leverages the Staging Area to coordinate the EMS Group and 3 branches:  'Forest Branch,' 'Evacuation Branch,' and 'Hazmat Branch'. The Evacuation Branch is further divided into &quot;North Division&quot;, &quot;South Division&quot; and &quot;Law Enforcement Group&quot;.&#10;">
            <a:extLst>
              <a:ext uri="{FF2B5EF4-FFF2-40B4-BE49-F238E27FC236}">
                <a16:creationId xmlns:a16="http://schemas.microsoft.com/office/drawing/2014/main" id="{5EA45132-6E07-444B-EFFE-126CA167D16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1825" y="1420813"/>
            <a:ext cx="10928350" cy="4721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9028" name="TextBox 2">
            <a:extLst>
              <a:ext uri="{FF2B5EF4-FFF2-40B4-BE49-F238E27FC236}">
                <a16:creationId xmlns:a16="http://schemas.microsoft.com/office/drawing/2014/main" id="{8E1DF1C5-E92A-0609-C069-529688068A4B}"/>
              </a:ext>
            </a:extLst>
          </p:cNvPr>
          <p:cNvSpPr txBox="1">
            <a:spLocks noChangeArrowheads="1"/>
          </p:cNvSpPr>
          <p:nvPr/>
        </p:nvSpPr>
        <p:spPr bwMode="auto">
          <a:xfrm>
            <a:off x="6096000" y="5437188"/>
            <a:ext cx="4495800" cy="1323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Clr>
                <a:schemeClr val="accent2"/>
              </a:buClr>
              <a:buSzPct val="75000"/>
              <a:buFont typeface="Arial" panose="020B0604020202020204" pitchFamily="34" charset="0"/>
              <a:defRPr sz="1600">
                <a:solidFill>
                  <a:schemeClr val="tx1"/>
                </a:solidFill>
                <a:latin typeface="Calibri" panose="020F0502020204030204" pitchFamily="34" charset="0"/>
              </a:defRPr>
            </a:lvl1pPr>
            <a:lvl2pPr marL="742950" indent="-28575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2pPr>
            <a:lvl3pPr marL="11430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3pPr>
            <a:lvl4pPr marL="16002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4pPr>
            <a:lvl5pPr marL="20574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9pPr>
          </a:lstStyle>
          <a:p>
            <a:pPr eaLnBrk="1" hangingPunct="1">
              <a:lnSpc>
                <a:spcPct val="100000"/>
              </a:lnSpc>
              <a:spcBef>
                <a:spcPct val="0"/>
              </a:spcBef>
              <a:buClrTx/>
              <a:buSzTx/>
              <a:buFontTx/>
              <a:buNone/>
            </a:pPr>
            <a:r>
              <a:rPr lang="en-US" altLang="en-US" b="1" dirty="0">
                <a:latin typeface="Raleway" pitchFamily="2" charset="0"/>
              </a:rPr>
              <a:t>Acronyms:</a:t>
            </a:r>
          </a:p>
          <a:p>
            <a:pPr eaLnBrk="1" hangingPunct="1">
              <a:lnSpc>
                <a:spcPct val="100000"/>
              </a:lnSpc>
              <a:spcBef>
                <a:spcPct val="0"/>
              </a:spcBef>
              <a:buClrTx/>
              <a:buSzTx/>
              <a:buFontTx/>
              <a:buNone/>
            </a:pPr>
            <a:r>
              <a:rPr lang="en-US" altLang="en-US" dirty="0">
                <a:latin typeface="Raleway" pitchFamily="2" charset="0"/>
              </a:rPr>
              <a:t>MNR – Ministry of Natural Resources</a:t>
            </a:r>
          </a:p>
          <a:p>
            <a:pPr eaLnBrk="1" hangingPunct="1">
              <a:lnSpc>
                <a:spcPct val="100000"/>
              </a:lnSpc>
              <a:spcBef>
                <a:spcPct val="0"/>
              </a:spcBef>
              <a:buClrTx/>
              <a:buSzTx/>
              <a:buFontTx/>
              <a:buNone/>
            </a:pPr>
            <a:r>
              <a:rPr lang="en-US" altLang="en-US" dirty="0">
                <a:latin typeface="Raleway" pitchFamily="2" charset="0"/>
              </a:rPr>
              <a:t>MOH – Ministry of Health</a:t>
            </a:r>
          </a:p>
          <a:p>
            <a:pPr eaLnBrk="1" hangingPunct="1">
              <a:lnSpc>
                <a:spcPct val="100000"/>
              </a:lnSpc>
              <a:spcBef>
                <a:spcPct val="0"/>
              </a:spcBef>
              <a:buClrTx/>
              <a:buSzTx/>
              <a:buFontTx/>
              <a:buNone/>
            </a:pPr>
            <a:r>
              <a:rPr lang="en-US" altLang="en-US" dirty="0">
                <a:latin typeface="Raleway" pitchFamily="2" charset="0"/>
              </a:rPr>
              <a:t>MECP – Ministry of Environment, Conservation, and Parks </a:t>
            </a:r>
            <a:endParaRPr lang="en-CA" altLang="en-US" dirty="0">
              <a:latin typeface="Raleway" pitchFamily="2" charset="0"/>
            </a:endParaRPr>
          </a:p>
        </p:txBody>
      </p:sp>
      <p:sp>
        <p:nvSpPr>
          <p:cNvPr id="129029" name="Slide Number Placeholder 4">
            <a:extLst>
              <a:ext uri="{FF2B5EF4-FFF2-40B4-BE49-F238E27FC236}">
                <a16:creationId xmlns:a16="http://schemas.microsoft.com/office/drawing/2014/main" id="{C265C388-2470-1BA3-AC41-71DBE3582442}"/>
              </a:ext>
            </a:extLst>
          </p:cNvPr>
          <p:cNvSpPr>
            <a:spLocks noGrp="1" noChangeArrowheads="1"/>
          </p:cNvSpPr>
          <p:nvPr>
            <p:ph type="sldNum" sz="quarter" idx="14"/>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lnSpc>
                <a:spcPct val="90000"/>
              </a:lnSpc>
              <a:spcBef>
                <a:spcPts val="1000"/>
              </a:spcBef>
              <a:buClr>
                <a:schemeClr val="accent2"/>
              </a:buClr>
              <a:buSzPct val="75000"/>
              <a:buFont typeface="Arial" panose="020B0604020202020204" pitchFamily="34" charset="0"/>
              <a:defRPr sz="1600">
                <a:solidFill>
                  <a:schemeClr val="tx1"/>
                </a:solidFill>
                <a:latin typeface="Calibri" panose="020F0502020204030204" pitchFamily="34" charset="0"/>
              </a:defRPr>
            </a:lvl1pPr>
            <a:lvl2pPr marL="742950" indent="-28575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2pPr>
            <a:lvl3pPr marL="11430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3pPr>
            <a:lvl4pPr marL="16002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4pPr>
            <a:lvl5pPr marL="20574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9pPr>
          </a:lstStyle>
          <a:p>
            <a:pPr fontAlgn="base">
              <a:lnSpc>
                <a:spcPct val="100000"/>
              </a:lnSpc>
              <a:spcBef>
                <a:spcPct val="0"/>
              </a:spcBef>
              <a:spcAft>
                <a:spcPct val="0"/>
              </a:spcAft>
              <a:buClrTx/>
              <a:buSzTx/>
              <a:buFontTx/>
              <a:buNone/>
            </a:pPr>
            <a:fld id="{0C77C362-2DDE-482D-BF90-C0D3A4438CF5}" type="slidenum">
              <a:rPr lang="en-US" altLang="en-US" sz="1200" smtClean="0">
                <a:latin typeface="Raleway" pitchFamily="2" charset="0"/>
              </a:rPr>
              <a:pPr fontAlgn="base">
                <a:lnSpc>
                  <a:spcPct val="100000"/>
                </a:lnSpc>
                <a:spcBef>
                  <a:spcPct val="0"/>
                </a:spcBef>
                <a:spcAft>
                  <a:spcPct val="0"/>
                </a:spcAft>
                <a:buClrTx/>
                <a:buSzTx/>
                <a:buFontTx/>
                <a:buNone/>
              </a:pPr>
              <a:t>89</a:t>
            </a:fld>
            <a:endParaRPr lang="en-US" altLang="en-US" sz="1200">
              <a:latin typeface="Raleway" pitchFamily="2" charset="0"/>
            </a:endParaRPr>
          </a:p>
        </p:txBody>
      </p:sp>
      <p:sp>
        <p:nvSpPr>
          <p:cNvPr id="129030" name="Footer Placeholder 5">
            <a:extLst>
              <a:ext uri="{FF2B5EF4-FFF2-40B4-BE49-F238E27FC236}">
                <a16:creationId xmlns:a16="http://schemas.microsoft.com/office/drawing/2014/main" id="{2D3F412F-7CF5-449A-F221-20A81AE62814}"/>
              </a:ext>
            </a:extLst>
          </p:cNvPr>
          <p:cNvSpPr>
            <a:spLocks noGrp="1" noChangeArrowheads="1"/>
          </p:cNvSpPr>
          <p:nvPr>
            <p:ph type="ftr" sz="quarter" idx="1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0" compatLnSpc="1">
            <a:prstTxWarp prst="textNoShape">
              <a:avLst/>
            </a:prstTxWarp>
          </a:bodyPr>
          <a:lstStyle>
            <a:lvl1pPr>
              <a:lnSpc>
                <a:spcPct val="90000"/>
              </a:lnSpc>
              <a:spcBef>
                <a:spcPts val="1000"/>
              </a:spcBef>
              <a:buClr>
                <a:schemeClr val="accent2"/>
              </a:buClr>
              <a:buSzPct val="75000"/>
              <a:buFont typeface="Arial" panose="020B0604020202020204" pitchFamily="34" charset="0"/>
              <a:defRPr sz="1600">
                <a:solidFill>
                  <a:schemeClr val="tx1"/>
                </a:solidFill>
                <a:latin typeface="Calibri" panose="020F0502020204030204" pitchFamily="34" charset="0"/>
              </a:defRPr>
            </a:lvl1pPr>
            <a:lvl2pPr marL="742950" indent="-28575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2pPr>
            <a:lvl3pPr marL="11430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3pPr>
            <a:lvl4pPr marL="16002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4pPr>
            <a:lvl5pPr marL="20574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9pPr>
          </a:lstStyle>
          <a:p>
            <a:pPr fontAlgn="base">
              <a:lnSpc>
                <a:spcPct val="100000"/>
              </a:lnSpc>
              <a:spcBef>
                <a:spcPct val="0"/>
              </a:spcBef>
              <a:spcAft>
                <a:spcPct val="0"/>
              </a:spcAft>
              <a:buClrTx/>
              <a:buSzTx/>
              <a:buFontTx/>
              <a:buNone/>
            </a:pPr>
            <a:r>
              <a:rPr lang="en-US" altLang="en-US" sz="1200">
                <a:latin typeface="Raleway" pitchFamily="2" charset="0"/>
              </a:rPr>
              <a:t>Module 4</a:t>
            </a:r>
          </a:p>
        </p:txBody>
      </p:sp>
    </p:spTree>
    <p:custDataLst>
      <p:tags r:id="rId1"/>
    </p:custData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ACD486-F99E-1A68-C85E-154861951E86}"/>
              </a:ext>
            </a:extLst>
          </p:cNvPr>
          <p:cNvSpPr>
            <a:spLocks noGrp="1"/>
          </p:cNvSpPr>
          <p:nvPr>
            <p:ph type="title"/>
          </p:nvPr>
        </p:nvSpPr>
        <p:spPr>
          <a:xfrm>
            <a:off x="463550" y="365125"/>
            <a:ext cx="11274425" cy="865188"/>
          </a:xfrm>
        </p:spPr>
        <p:txBody>
          <a:bodyPr rtlCol="0">
            <a:normAutofit/>
          </a:bodyPr>
          <a:lstStyle/>
          <a:p>
            <a:pPr eaLnBrk="1" fontAlgn="auto" hangingPunct="1">
              <a:spcAft>
                <a:spcPts val="0"/>
              </a:spcAft>
              <a:defRPr/>
            </a:pPr>
            <a:r>
              <a:rPr lang="en-CA">
                <a:latin typeface="Raleway"/>
                <a:cs typeface="Calibri"/>
              </a:rPr>
              <a:t>Benefits of IMS</a:t>
            </a:r>
          </a:p>
        </p:txBody>
      </p:sp>
      <p:grpSp>
        <p:nvGrpSpPr>
          <p:cNvPr id="24579" name="Group 11" descr="What is the benefit to using IMS? It can be used to coordinate a structured incident response of any scale. The system is scalable, adaptable, interoperable, and flexible. It is standardized in its functions, processes, roles, and terminology. It can be applied to governments, emergency services, NGO's and the private sector. And, it provides guidelines for identifying the escalation of an incident. ">
            <a:extLst>
              <a:ext uri="{FF2B5EF4-FFF2-40B4-BE49-F238E27FC236}">
                <a16:creationId xmlns:a16="http://schemas.microsoft.com/office/drawing/2014/main" id="{2C2443F8-9FA7-921C-F09D-C8A968F5C421}"/>
              </a:ext>
            </a:extLst>
          </p:cNvPr>
          <p:cNvGrpSpPr>
            <a:grpSpLocks/>
          </p:cNvGrpSpPr>
          <p:nvPr/>
        </p:nvGrpSpPr>
        <p:grpSpPr bwMode="auto">
          <a:xfrm>
            <a:off x="595313" y="1565275"/>
            <a:ext cx="10590212" cy="4530725"/>
            <a:chOff x="1149049" y="1244675"/>
            <a:chExt cx="10589659" cy="4530843"/>
          </a:xfrm>
        </p:grpSpPr>
        <p:sp>
          <p:nvSpPr>
            <p:cNvPr id="13" name="Rectangle: Rounded Corners 12">
              <a:extLst>
                <a:ext uri="{FF2B5EF4-FFF2-40B4-BE49-F238E27FC236}">
                  <a16:creationId xmlns:a16="http://schemas.microsoft.com/office/drawing/2014/main" id="{F82D066C-0CEF-405F-2B7D-F01D7E6E9081}"/>
                </a:ext>
              </a:extLst>
            </p:cNvPr>
            <p:cNvSpPr/>
            <p:nvPr/>
          </p:nvSpPr>
          <p:spPr>
            <a:xfrm>
              <a:off x="2085625" y="5056362"/>
              <a:ext cx="9653083" cy="654067"/>
            </a:xfrm>
            <a:prstGeom prst="roundRect">
              <a:avLst/>
            </a:prstGeom>
            <a:solidFill>
              <a:schemeClr val="bg1"/>
            </a:solidFill>
            <a:ln w="19050">
              <a:solidFill>
                <a:srgbClr val="303290"/>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CA" sz="1600">
                <a:latin typeface="Raleway" pitchFamily="2" charset="0"/>
              </a:endParaRPr>
            </a:p>
          </p:txBody>
        </p:sp>
        <p:sp>
          <p:nvSpPr>
            <p:cNvPr id="14" name="Rectangle: Rounded Corners 13">
              <a:extLst>
                <a:ext uri="{FF2B5EF4-FFF2-40B4-BE49-F238E27FC236}">
                  <a16:creationId xmlns:a16="http://schemas.microsoft.com/office/drawing/2014/main" id="{E2145804-2C8C-FC18-F9A9-D88E536831B1}"/>
                </a:ext>
              </a:extLst>
            </p:cNvPr>
            <p:cNvSpPr/>
            <p:nvPr/>
          </p:nvSpPr>
          <p:spPr>
            <a:xfrm>
              <a:off x="2085625" y="4153051"/>
              <a:ext cx="9653083" cy="654067"/>
            </a:xfrm>
            <a:prstGeom prst="roundRect">
              <a:avLst/>
            </a:prstGeom>
            <a:solidFill>
              <a:schemeClr val="bg1"/>
            </a:solidFill>
            <a:ln w="19050">
              <a:solidFill>
                <a:srgbClr val="303290"/>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CA" sz="1600">
                <a:latin typeface="Raleway" pitchFamily="2" charset="0"/>
              </a:endParaRPr>
            </a:p>
          </p:txBody>
        </p:sp>
        <p:sp>
          <p:nvSpPr>
            <p:cNvPr id="15" name="Rectangle: Rounded Corners 14">
              <a:extLst>
                <a:ext uri="{FF2B5EF4-FFF2-40B4-BE49-F238E27FC236}">
                  <a16:creationId xmlns:a16="http://schemas.microsoft.com/office/drawing/2014/main" id="{7A1698C6-C2DE-7F06-41E8-4F4D1411C4D1}"/>
                </a:ext>
              </a:extLst>
            </p:cNvPr>
            <p:cNvSpPr/>
            <p:nvPr/>
          </p:nvSpPr>
          <p:spPr>
            <a:xfrm>
              <a:off x="2085625" y="3222752"/>
              <a:ext cx="9653083" cy="654067"/>
            </a:xfrm>
            <a:prstGeom prst="roundRect">
              <a:avLst/>
            </a:prstGeom>
            <a:solidFill>
              <a:schemeClr val="bg1"/>
            </a:solidFill>
            <a:ln w="19050">
              <a:solidFill>
                <a:srgbClr val="303290"/>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CA" sz="1600">
                <a:latin typeface="Raleway" pitchFamily="2" charset="0"/>
              </a:endParaRPr>
            </a:p>
          </p:txBody>
        </p:sp>
        <p:sp>
          <p:nvSpPr>
            <p:cNvPr id="16" name="Rectangle: Rounded Corners 15">
              <a:extLst>
                <a:ext uri="{FF2B5EF4-FFF2-40B4-BE49-F238E27FC236}">
                  <a16:creationId xmlns:a16="http://schemas.microsoft.com/office/drawing/2014/main" id="{31835FBB-5195-8CBB-4AC1-7D725BA7EEDC}"/>
                </a:ext>
              </a:extLst>
            </p:cNvPr>
            <p:cNvSpPr/>
            <p:nvPr/>
          </p:nvSpPr>
          <p:spPr>
            <a:xfrm>
              <a:off x="2085625" y="2290865"/>
              <a:ext cx="9653083" cy="654067"/>
            </a:xfrm>
            <a:prstGeom prst="roundRect">
              <a:avLst/>
            </a:prstGeom>
            <a:solidFill>
              <a:schemeClr val="bg1"/>
            </a:solidFill>
            <a:ln w="19050">
              <a:solidFill>
                <a:srgbClr val="303290"/>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CA" sz="1600">
                <a:latin typeface="Raleway" pitchFamily="2" charset="0"/>
              </a:endParaRPr>
            </a:p>
          </p:txBody>
        </p:sp>
        <p:sp>
          <p:nvSpPr>
            <p:cNvPr id="17" name="Rectangle: Rounded Corners 16">
              <a:extLst>
                <a:ext uri="{FF2B5EF4-FFF2-40B4-BE49-F238E27FC236}">
                  <a16:creationId xmlns:a16="http://schemas.microsoft.com/office/drawing/2014/main" id="{59B21EEE-37C7-574A-6860-C29BA51CF5BE}"/>
                </a:ext>
              </a:extLst>
            </p:cNvPr>
            <p:cNvSpPr/>
            <p:nvPr/>
          </p:nvSpPr>
          <p:spPr>
            <a:xfrm>
              <a:off x="2068163" y="1305002"/>
              <a:ext cx="9654671" cy="654067"/>
            </a:xfrm>
            <a:prstGeom prst="roundRect">
              <a:avLst/>
            </a:prstGeom>
            <a:solidFill>
              <a:schemeClr val="bg1"/>
            </a:solidFill>
            <a:ln w="19050">
              <a:solidFill>
                <a:srgbClr val="303290"/>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CA" sz="1600">
                <a:latin typeface="Raleway" pitchFamily="2" charset="0"/>
              </a:endParaRPr>
            </a:p>
          </p:txBody>
        </p:sp>
        <p:grpSp>
          <p:nvGrpSpPr>
            <p:cNvPr id="24587" name="Group 17">
              <a:extLst>
                <a:ext uri="{FF2B5EF4-FFF2-40B4-BE49-F238E27FC236}">
                  <a16:creationId xmlns:a16="http://schemas.microsoft.com/office/drawing/2014/main" id="{D7965816-7084-7BD9-3BE4-C5FFC54D1447}"/>
                </a:ext>
              </a:extLst>
            </p:cNvPr>
            <p:cNvGrpSpPr>
              <a:grpSpLocks/>
            </p:cNvGrpSpPr>
            <p:nvPr/>
          </p:nvGrpSpPr>
          <p:grpSpPr bwMode="auto">
            <a:xfrm>
              <a:off x="1149049" y="1244675"/>
              <a:ext cx="10527054" cy="4530843"/>
              <a:chOff x="1227179" y="1298661"/>
              <a:chExt cx="10527054" cy="4530843"/>
            </a:xfrm>
          </p:grpSpPr>
          <p:grpSp>
            <p:nvGrpSpPr>
              <p:cNvPr id="24588" name="Group 18">
                <a:extLst>
                  <a:ext uri="{FF2B5EF4-FFF2-40B4-BE49-F238E27FC236}">
                    <a16:creationId xmlns:a16="http://schemas.microsoft.com/office/drawing/2014/main" id="{6CA5731A-A945-9323-3253-7A73F88C4A92}"/>
                  </a:ext>
                </a:extLst>
              </p:cNvPr>
              <p:cNvGrpSpPr>
                <a:grpSpLocks/>
              </p:cNvGrpSpPr>
              <p:nvPr/>
            </p:nvGrpSpPr>
            <p:grpSpPr bwMode="auto">
              <a:xfrm>
                <a:off x="1236215" y="3249486"/>
                <a:ext cx="718377" cy="718377"/>
                <a:chOff x="1236215" y="3249486"/>
                <a:chExt cx="718377" cy="718377"/>
              </a:xfrm>
            </p:grpSpPr>
            <p:sp>
              <p:nvSpPr>
                <p:cNvPr id="38" name="Flowchart: Connector 37">
                  <a:extLst>
                    <a:ext uri="{FF2B5EF4-FFF2-40B4-BE49-F238E27FC236}">
                      <a16:creationId xmlns:a16="http://schemas.microsoft.com/office/drawing/2014/main" id="{BDED8C66-9E19-F5D5-758A-EB37941DCB94}"/>
                    </a:ext>
                  </a:extLst>
                </p:cNvPr>
                <p:cNvSpPr/>
                <p:nvPr/>
              </p:nvSpPr>
              <p:spPr>
                <a:xfrm>
                  <a:off x="1236704" y="3249750"/>
                  <a:ext cx="717512" cy="717569"/>
                </a:xfrm>
                <a:prstGeom prst="flowChartConnector">
                  <a:avLst/>
                </a:prstGeom>
                <a:solidFill>
                  <a:schemeClr val="bg1"/>
                </a:solidFill>
                <a:ln>
                  <a:solidFill>
                    <a:srgbClr val="303290"/>
                  </a:solidFill>
                </a:ln>
                <a:effectLst>
                  <a:outerShdw blurRad="50800" dist="38100" dir="2700000" algn="tl" rotWithShape="0">
                    <a:prstClr val="black">
                      <a:alpha val="24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CA" sz="1600">
                    <a:latin typeface="Raleway" pitchFamily="2" charset="0"/>
                  </a:endParaRPr>
                </a:p>
              </p:txBody>
            </p:sp>
            <p:sp>
              <p:nvSpPr>
                <p:cNvPr id="39" name="Rectangle 38">
                  <a:extLst>
                    <a:ext uri="{FF2B5EF4-FFF2-40B4-BE49-F238E27FC236}">
                      <a16:creationId xmlns:a16="http://schemas.microsoft.com/office/drawing/2014/main" id="{49AAFB9C-8EA8-B22E-9295-5391085D3983}"/>
                    </a:ext>
                  </a:extLst>
                </p:cNvPr>
                <p:cNvSpPr/>
                <p:nvPr/>
              </p:nvSpPr>
              <p:spPr>
                <a:xfrm>
                  <a:off x="1398620" y="3419616"/>
                  <a:ext cx="436539" cy="425461"/>
                </a:xfrm>
                <a:prstGeom prst="rect">
                  <a:avLst/>
                </a:prstGeom>
                <a:blipFill>
                  <a:blip r:embed="rId3"/>
                  <a:stretch>
                    <a:fillRect/>
                  </a:stretch>
                </a:blipFill>
                <a:ln>
                  <a:noFill/>
                </a:ln>
              </p:spPr>
              <p:style>
                <a:lnRef idx="2">
                  <a:scrgbClr r="0" g="0" b="0"/>
                </a:lnRef>
                <a:fillRef idx="1">
                  <a:scrgbClr r="0" g="0" b="0"/>
                </a:fillRef>
                <a:effectRef idx="0">
                  <a:schemeClr val="accent3">
                    <a:hueOff val="0"/>
                    <a:satOff val="0"/>
                    <a:lumOff val="0"/>
                    <a:alphaOff val="0"/>
                  </a:schemeClr>
                </a:effectRef>
                <a:fontRef idx="minor">
                  <a:schemeClr val="lt1"/>
                </a:fontRef>
              </p:style>
              <p:txBody>
                <a:bodyPr/>
                <a:lstStyle/>
                <a:p>
                  <a:pPr eaLnBrk="1" fontAlgn="auto" hangingPunct="1">
                    <a:spcBef>
                      <a:spcPts val="0"/>
                    </a:spcBef>
                    <a:spcAft>
                      <a:spcPts val="0"/>
                    </a:spcAft>
                    <a:defRPr/>
                  </a:pPr>
                  <a:endParaRPr lang="en-CA" sz="1600">
                    <a:latin typeface="Raleway" pitchFamily="2" charset="0"/>
                  </a:endParaRPr>
                </a:p>
              </p:txBody>
            </p:sp>
          </p:grpSp>
          <p:grpSp>
            <p:nvGrpSpPr>
              <p:cNvPr id="20" name="Group 19">
                <a:extLst>
                  <a:ext uri="{FF2B5EF4-FFF2-40B4-BE49-F238E27FC236}">
                    <a16:creationId xmlns:a16="http://schemas.microsoft.com/office/drawing/2014/main" id="{37BF2339-4E0D-A5D9-B2E4-90C98CE0894F}"/>
                  </a:ext>
                </a:extLst>
              </p:cNvPr>
              <p:cNvGrpSpPr/>
              <p:nvPr/>
            </p:nvGrpSpPr>
            <p:grpSpPr>
              <a:xfrm>
                <a:off x="1242837" y="4193472"/>
                <a:ext cx="718377" cy="718377"/>
                <a:chOff x="1252457" y="4123913"/>
                <a:chExt cx="718377" cy="718377"/>
              </a:xfrm>
              <a:effectLst>
                <a:outerShdw blurRad="50800" dist="38100" dir="2700000" algn="tl" rotWithShape="0">
                  <a:prstClr val="black">
                    <a:alpha val="24000"/>
                  </a:prstClr>
                </a:outerShdw>
              </a:effectLst>
            </p:grpSpPr>
            <p:sp>
              <p:nvSpPr>
                <p:cNvPr id="36" name="Flowchart: Connector 35">
                  <a:extLst>
                    <a:ext uri="{FF2B5EF4-FFF2-40B4-BE49-F238E27FC236}">
                      <a16:creationId xmlns:a16="http://schemas.microsoft.com/office/drawing/2014/main" id="{5114D5F3-D85D-98E6-7614-DA13C7867835}"/>
                    </a:ext>
                  </a:extLst>
                </p:cNvPr>
                <p:cNvSpPr/>
                <p:nvPr/>
              </p:nvSpPr>
              <p:spPr>
                <a:xfrm>
                  <a:off x="1252457" y="4123913"/>
                  <a:ext cx="718377" cy="718377"/>
                </a:xfrm>
                <a:prstGeom prst="flowChartConnector">
                  <a:avLst/>
                </a:prstGeom>
                <a:solidFill>
                  <a:schemeClr val="bg1"/>
                </a:solidFill>
                <a:ln>
                  <a:solidFill>
                    <a:srgbClr val="30329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CA" sz="1600">
                    <a:latin typeface="Raleway" pitchFamily="2" charset="0"/>
                  </a:endParaRPr>
                </a:p>
              </p:txBody>
            </p:sp>
            <p:sp>
              <p:nvSpPr>
                <p:cNvPr id="37" name="Rectangle 36">
                  <a:extLst>
                    <a:ext uri="{FF2B5EF4-FFF2-40B4-BE49-F238E27FC236}">
                      <a16:creationId xmlns:a16="http://schemas.microsoft.com/office/drawing/2014/main" id="{0CB5C9F9-FDE5-D06B-5169-CEF35B732051}"/>
                    </a:ext>
                  </a:extLst>
                </p:cNvPr>
                <p:cNvSpPr/>
                <p:nvPr/>
              </p:nvSpPr>
              <p:spPr>
                <a:xfrm>
                  <a:off x="1355979" y="4236153"/>
                  <a:ext cx="516629" cy="492661"/>
                </a:xfrm>
                <a:prstGeom prst="rect">
                  <a:avLst/>
                </a:prstGeom>
                <a:blipFill>
                  <a:blip r:embed="rId4"/>
                  <a:srcRect/>
                  <a:stretch>
                    <a:fillRect/>
                  </a:stretch>
                </a:blipFill>
                <a:ln>
                  <a:noFill/>
                </a:ln>
              </p:spPr>
              <p:style>
                <a:lnRef idx="2">
                  <a:scrgbClr r="0" g="0" b="0"/>
                </a:lnRef>
                <a:fillRef idx="1">
                  <a:scrgbClr r="0" g="0" b="0"/>
                </a:fillRef>
                <a:effectRef idx="0">
                  <a:schemeClr val="accent3">
                    <a:hueOff val="0"/>
                    <a:satOff val="0"/>
                    <a:lumOff val="0"/>
                    <a:alphaOff val="0"/>
                  </a:schemeClr>
                </a:effectRef>
                <a:fontRef idx="minor">
                  <a:schemeClr val="lt1"/>
                </a:fontRef>
              </p:style>
              <p:txBody>
                <a:bodyPr/>
                <a:lstStyle/>
                <a:p>
                  <a:pPr eaLnBrk="1" fontAlgn="auto" hangingPunct="1">
                    <a:spcBef>
                      <a:spcPts val="0"/>
                    </a:spcBef>
                    <a:spcAft>
                      <a:spcPts val="0"/>
                    </a:spcAft>
                    <a:defRPr/>
                  </a:pPr>
                  <a:endParaRPr lang="en-CA" sz="1600">
                    <a:latin typeface="Raleway" pitchFamily="2" charset="0"/>
                  </a:endParaRPr>
                </a:p>
              </p:txBody>
            </p:sp>
          </p:grpSp>
          <p:grpSp>
            <p:nvGrpSpPr>
              <p:cNvPr id="24590" name="Group 20">
                <a:extLst>
                  <a:ext uri="{FF2B5EF4-FFF2-40B4-BE49-F238E27FC236}">
                    <a16:creationId xmlns:a16="http://schemas.microsoft.com/office/drawing/2014/main" id="{D3A1BCAD-A3F3-50D9-138C-AE8F0477344B}"/>
                  </a:ext>
                </a:extLst>
              </p:cNvPr>
              <p:cNvGrpSpPr>
                <a:grpSpLocks/>
              </p:cNvGrpSpPr>
              <p:nvPr/>
            </p:nvGrpSpPr>
            <p:grpSpPr bwMode="auto">
              <a:xfrm>
                <a:off x="1249728" y="5124640"/>
                <a:ext cx="704864" cy="704864"/>
                <a:chOff x="1249728" y="5124640"/>
                <a:chExt cx="704864" cy="704864"/>
              </a:xfrm>
            </p:grpSpPr>
            <p:sp>
              <p:nvSpPr>
                <p:cNvPr id="34" name="Flowchart: Connector 33">
                  <a:extLst>
                    <a:ext uri="{FF2B5EF4-FFF2-40B4-BE49-F238E27FC236}">
                      <a16:creationId xmlns:a16="http://schemas.microsoft.com/office/drawing/2014/main" id="{7965142C-CAAF-E573-E890-AC4287F513A8}"/>
                    </a:ext>
                  </a:extLst>
                </p:cNvPr>
                <p:cNvSpPr/>
                <p:nvPr/>
              </p:nvSpPr>
              <p:spPr>
                <a:xfrm>
                  <a:off x="1249403" y="5124636"/>
                  <a:ext cx="704813" cy="704868"/>
                </a:xfrm>
                <a:prstGeom prst="flowChartConnector">
                  <a:avLst/>
                </a:prstGeom>
                <a:solidFill>
                  <a:schemeClr val="bg1"/>
                </a:solidFill>
                <a:ln>
                  <a:solidFill>
                    <a:srgbClr val="303290"/>
                  </a:solidFill>
                </a:ln>
                <a:effectLst>
                  <a:outerShdw blurRad="508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CA" sz="1600">
                    <a:latin typeface="Raleway" pitchFamily="2" charset="0"/>
                  </a:endParaRPr>
                </a:p>
              </p:txBody>
            </p:sp>
            <p:sp>
              <p:nvSpPr>
                <p:cNvPr id="35" name="Rectangle 34">
                  <a:extLst>
                    <a:ext uri="{FF2B5EF4-FFF2-40B4-BE49-F238E27FC236}">
                      <a16:creationId xmlns:a16="http://schemas.microsoft.com/office/drawing/2014/main" id="{E9E0E9CD-B244-B640-AB7C-3A793B5DC026}"/>
                    </a:ext>
                  </a:extLst>
                </p:cNvPr>
                <p:cNvSpPr/>
                <p:nvPr/>
              </p:nvSpPr>
              <p:spPr>
                <a:xfrm>
                  <a:off x="1333536" y="5243702"/>
                  <a:ext cx="525435" cy="501663"/>
                </a:xfrm>
                <a:prstGeom prst="rect">
                  <a:avLst/>
                </a:prstGeom>
                <a:blipFill>
                  <a:blip r:embed="rId5"/>
                  <a:srcRect/>
                  <a:stretch>
                    <a:fillRect/>
                  </a:stretch>
                </a:blipFill>
                <a:ln>
                  <a:noFill/>
                </a:ln>
              </p:spPr>
              <p:style>
                <a:lnRef idx="2">
                  <a:scrgbClr r="0" g="0" b="0"/>
                </a:lnRef>
                <a:fillRef idx="1">
                  <a:scrgbClr r="0" g="0" b="0"/>
                </a:fillRef>
                <a:effectRef idx="0">
                  <a:schemeClr val="accent3">
                    <a:hueOff val="0"/>
                    <a:satOff val="0"/>
                    <a:lumOff val="0"/>
                    <a:alphaOff val="0"/>
                  </a:schemeClr>
                </a:effectRef>
                <a:fontRef idx="minor">
                  <a:schemeClr val="lt1"/>
                </a:fontRef>
              </p:style>
              <p:txBody>
                <a:bodyPr/>
                <a:lstStyle/>
                <a:p>
                  <a:pPr eaLnBrk="1" fontAlgn="auto" hangingPunct="1">
                    <a:spcBef>
                      <a:spcPts val="0"/>
                    </a:spcBef>
                    <a:spcAft>
                      <a:spcPts val="0"/>
                    </a:spcAft>
                    <a:defRPr/>
                  </a:pPr>
                  <a:endParaRPr lang="en-CA" sz="1600">
                    <a:latin typeface="Raleway" pitchFamily="2" charset="0"/>
                  </a:endParaRPr>
                </a:p>
              </p:txBody>
            </p:sp>
          </p:grpSp>
          <p:grpSp>
            <p:nvGrpSpPr>
              <p:cNvPr id="24591" name="Group 21">
                <a:extLst>
                  <a:ext uri="{FF2B5EF4-FFF2-40B4-BE49-F238E27FC236}">
                    <a16:creationId xmlns:a16="http://schemas.microsoft.com/office/drawing/2014/main" id="{B6673767-0357-7EFA-CF26-9C5A6584314D}"/>
                  </a:ext>
                </a:extLst>
              </p:cNvPr>
              <p:cNvGrpSpPr>
                <a:grpSpLocks/>
              </p:cNvGrpSpPr>
              <p:nvPr/>
            </p:nvGrpSpPr>
            <p:grpSpPr bwMode="auto">
              <a:xfrm>
                <a:off x="2179063" y="1510332"/>
                <a:ext cx="9575170" cy="4108482"/>
                <a:chOff x="2069983" y="1513392"/>
                <a:chExt cx="9575170" cy="3589041"/>
              </a:xfrm>
            </p:grpSpPr>
            <p:sp>
              <p:nvSpPr>
                <p:cNvPr id="24594" name="TextBox 28">
                  <a:extLst>
                    <a:ext uri="{FF2B5EF4-FFF2-40B4-BE49-F238E27FC236}">
                      <a16:creationId xmlns:a16="http://schemas.microsoft.com/office/drawing/2014/main" id="{74B71BDE-8E13-DEBB-7E2E-26302CFFE8DA}"/>
                    </a:ext>
                  </a:extLst>
                </p:cNvPr>
                <p:cNvSpPr txBox="1">
                  <a:spLocks noChangeArrowheads="1"/>
                </p:cNvSpPr>
                <p:nvPr/>
              </p:nvSpPr>
              <p:spPr bwMode="auto">
                <a:xfrm>
                  <a:off x="2069983" y="1513392"/>
                  <a:ext cx="7680308" cy="322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Clr>
                      <a:schemeClr val="accent2"/>
                    </a:buClr>
                    <a:buSzPct val="75000"/>
                    <a:buFont typeface="Arial" panose="020B0604020202020204" pitchFamily="34" charset="0"/>
                    <a:defRPr sz="1600">
                      <a:solidFill>
                        <a:schemeClr val="tx1"/>
                      </a:solidFill>
                      <a:latin typeface="Calibri" panose="020F0502020204030204" pitchFamily="34" charset="0"/>
                    </a:defRPr>
                  </a:lvl1pPr>
                  <a:lvl2pPr marL="742950" indent="-28575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2pPr>
                  <a:lvl3pPr marL="11430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3pPr>
                  <a:lvl4pPr marL="16002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4pPr>
                  <a:lvl5pPr marL="20574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9pPr>
                </a:lstStyle>
                <a:p>
                  <a:pPr eaLnBrk="1" hangingPunct="1">
                    <a:lnSpc>
                      <a:spcPct val="100000"/>
                    </a:lnSpc>
                    <a:spcBef>
                      <a:spcPct val="0"/>
                    </a:spcBef>
                    <a:buClrTx/>
                    <a:buSzTx/>
                    <a:buFontTx/>
                    <a:buNone/>
                  </a:pPr>
                  <a:r>
                    <a:rPr lang="en-CA" altLang="en-US" sz="1800">
                      <a:latin typeface="Raleway" pitchFamily="2" charset="0"/>
                    </a:rPr>
                    <a:t>Can be used to coordinate a </a:t>
                  </a:r>
                  <a:r>
                    <a:rPr lang="en-CA" altLang="en-US" sz="1800" b="1">
                      <a:latin typeface="Raleway" pitchFamily="2" charset="0"/>
                    </a:rPr>
                    <a:t>structured incident response </a:t>
                  </a:r>
                  <a:r>
                    <a:rPr lang="en-CA" altLang="en-US" sz="1800">
                      <a:latin typeface="Raleway" pitchFamily="2" charset="0"/>
                    </a:rPr>
                    <a:t>of any scale</a:t>
                  </a:r>
                  <a:endParaRPr lang="en-US" altLang="en-US" sz="1800">
                    <a:latin typeface="Raleway" pitchFamily="2" charset="0"/>
                  </a:endParaRPr>
                </a:p>
              </p:txBody>
            </p:sp>
            <p:sp>
              <p:nvSpPr>
                <p:cNvPr id="24595" name="TextBox 29">
                  <a:extLst>
                    <a:ext uri="{FF2B5EF4-FFF2-40B4-BE49-F238E27FC236}">
                      <a16:creationId xmlns:a16="http://schemas.microsoft.com/office/drawing/2014/main" id="{2E436C88-D8F9-5EBC-6CFE-9F769FB8D2C5}"/>
                    </a:ext>
                  </a:extLst>
                </p:cNvPr>
                <p:cNvSpPr txBox="1">
                  <a:spLocks noChangeArrowheads="1"/>
                </p:cNvSpPr>
                <p:nvPr/>
              </p:nvSpPr>
              <p:spPr bwMode="auto">
                <a:xfrm>
                  <a:off x="2069984" y="2363045"/>
                  <a:ext cx="6094878" cy="322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Clr>
                      <a:schemeClr val="accent2"/>
                    </a:buClr>
                    <a:buSzPct val="75000"/>
                    <a:buFont typeface="Arial" panose="020B0604020202020204" pitchFamily="34" charset="0"/>
                    <a:defRPr sz="1600">
                      <a:solidFill>
                        <a:schemeClr val="tx1"/>
                      </a:solidFill>
                      <a:latin typeface="Calibri" panose="020F0502020204030204" pitchFamily="34" charset="0"/>
                    </a:defRPr>
                  </a:lvl1pPr>
                  <a:lvl2pPr marL="742950" indent="-28575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2pPr>
                  <a:lvl3pPr marL="11430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3pPr>
                  <a:lvl4pPr marL="16002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4pPr>
                  <a:lvl5pPr marL="20574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9pPr>
                </a:lstStyle>
                <a:p>
                  <a:pPr eaLnBrk="1" hangingPunct="1">
                    <a:lnSpc>
                      <a:spcPct val="100000"/>
                    </a:lnSpc>
                    <a:spcBef>
                      <a:spcPct val="0"/>
                    </a:spcBef>
                    <a:buClrTx/>
                    <a:buSzTx/>
                    <a:buFontTx/>
                    <a:buNone/>
                  </a:pPr>
                  <a:r>
                    <a:rPr lang="en-GB" altLang="en-US" sz="1800">
                      <a:latin typeface="Raleway" pitchFamily="2" charset="0"/>
                    </a:rPr>
                    <a:t>Scalable, adaptable, interoperable, and flexible</a:t>
                  </a:r>
                  <a:r>
                    <a:rPr lang="en-US" altLang="en-US" sz="1800">
                      <a:latin typeface="Raleway" pitchFamily="2" charset="0"/>
                    </a:rPr>
                    <a:t> </a:t>
                  </a:r>
                </a:p>
              </p:txBody>
            </p:sp>
            <p:sp>
              <p:nvSpPr>
                <p:cNvPr id="24596" name="TextBox 30">
                  <a:extLst>
                    <a:ext uri="{FF2B5EF4-FFF2-40B4-BE49-F238E27FC236}">
                      <a16:creationId xmlns:a16="http://schemas.microsoft.com/office/drawing/2014/main" id="{99945720-1B66-C0FF-A33F-0076A57D0520}"/>
                    </a:ext>
                  </a:extLst>
                </p:cNvPr>
                <p:cNvSpPr txBox="1">
                  <a:spLocks noChangeArrowheads="1"/>
                </p:cNvSpPr>
                <p:nvPr/>
              </p:nvSpPr>
              <p:spPr bwMode="auto">
                <a:xfrm>
                  <a:off x="2075620" y="3174514"/>
                  <a:ext cx="9357236" cy="322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Clr>
                      <a:schemeClr val="accent2"/>
                    </a:buClr>
                    <a:buSzPct val="75000"/>
                    <a:buFont typeface="Arial" panose="020B0604020202020204" pitchFamily="34" charset="0"/>
                    <a:defRPr sz="1600">
                      <a:solidFill>
                        <a:schemeClr val="tx1"/>
                      </a:solidFill>
                      <a:latin typeface="Calibri" panose="020F0502020204030204" pitchFamily="34" charset="0"/>
                    </a:defRPr>
                  </a:lvl1pPr>
                  <a:lvl2pPr marL="742950" indent="-28575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2pPr>
                  <a:lvl3pPr marL="11430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3pPr>
                  <a:lvl4pPr marL="16002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4pPr>
                  <a:lvl5pPr marL="20574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9pPr>
                </a:lstStyle>
                <a:p>
                  <a:pPr eaLnBrk="1" hangingPunct="1">
                    <a:lnSpc>
                      <a:spcPct val="100000"/>
                    </a:lnSpc>
                    <a:spcBef>
                      <a:spcPct val="0"/>
                    </a:spcBef>
                    <a:buClrTx/>
                    <a:buSzTx/>
                    <a:buFontTx/>
                    <a:buNone/>
                  </a:pPr>
                  <a:r>
                    <a:rPr lang="en-GB" altLang="en-US" sz="1800" b="1">
                      <a:latin typeface="Raleway" pitchFamily="2" charset="0"/>
                    </a:rPr>
                    <a:t>Standardized</a:t>
                  </a:r>
                  <a:r>
                    <a:rPr lang="en-GB" altLang="en-US" sz="1800">
                      <a:latin typeface="Raleway" pitchFamily="2" charset="0"/>
                    </a:rPr>
                    <a:t> structure, functions, processes, roles, and terminology</a:t>
                  </a:r>
                  <a:endParaRPr lang="en-US" altLang="en-US" sz="1800">
                    <a:latin typeface="Raleway" pitchFamily="2" charset="0"/>
                  </a:endParaRPr>
                </a:p>
              </p:txBody>
            </p:sp>
            <p:sp>
              <p:nvSpPr>
                <p:cNvPr id="24597" name="TextBox 31">
                  <a:extLst>
                    <a:ext uri="{FF2B5EF4-FFF2-40B4-BE49-F238E27FC236}">
                      <a16:creationId xmlns:a16="http://schemas.microsoft.com/office/drawing/2014/main" id="{8456F13B-79AB-A209-7DF7-DED1ACFEE939}"/>
                    </a:ext>
                  </a:extLst>
                </p:cNvPr>
                <p:cNvSpPr txBox="1">
                  <a:spLocks noChangeArrowheads="1"/>
                </p:cNvSpPr>
                <p:nvPr/>
              </p:nvSpPr>
              <p:spPr bwMode="auto">
                <a:xfrm>
                  <a:off x="2069984" y="3974527"/>
                  <a:ext cx="9575169" cy="322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Clr>
                      <a:schemeClr val="accent2"/>
                    </a:buClr>
                    <a:buSzPct val="75000"/>
                    <a:buFont typeface="Arial" panose="020B0604020202020204" pitchFamily="34" charset="0"/>
                    <a:defRPr sz="1600">
                      <a:solidFill>
                        <a:schemeClr val="tx1"/>
                      </a:solidFill>
                      <a:latin typeface="Calibri" panose="020F0502020204030204" pitchFamily="34" charset="0"/>
                    </a:defRPr>
                  </a:lvl1pPr>
                  <a:lvl2pPr marL="742950" indent="-28575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2pPr>
                  <a:lvl3pPr marL="11430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3pPr>
                  <a:lvl4pPr marL="16002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4pPr>
                  <a:lvl5pPr marL="20574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9pPr>
                </a:lstStyle>
                <a:p>
                  <a:pPr eaLnBrk="1" hangingPunct="1">
                    <a:lnSpc>
                      <a:spcPct val="100000"/>
                    </a:lnSpc>
                    <a:spcBef>
                      <a:spcPct val="0"/>
                    </a:spcBef>
                    <a:buClrTx/>
                    <a:buSzTx/>
                    <a:buFontTx/>
                    <a:buNone/>
                  </a:pPr>
                  <a:r>
                    <a:rPr lang="en-GB" altLang="en-US" sz="1800">
                      <a:latin typeface="Raleway" pitchFamily="2" charset="0"/>
                    </a:rPr>
                    <a:t>Applicable for government, emergency services, NGOs and the private sector</a:t>
                  </a:r>
                  <a:endParaRPr lang="en-US" altLang="en-US" sz="1800">
                    <a:latin typeface="Raleway" pitchFamily="2" charset="0"/>
                  </a:endParaRPr>
                </a:p>
              </p:txBody>
            </p:sp>
            <p:sp>
              <p:nvSpPr>
                <p:cNvPr id="24598" name="TextBox 32">
                  <a:extLst>
                    <a:ext uri="{FF2B5EF4-FFF2-40B4-BE49-F238E27FC236}">
                      <a16:creationId xmlns:a16="http://schemas.microsoft.com/office/drawing/2014/main" id="{F1361C67-1927-FEA4-5AD7-73223C2A4F9B}"/>
                    </a:ext>
                  </a:extLst>
                </p:cNvPr>
                <p:cNvSpPr txBox="1">
                  <a:spLocks noChangeArrowheads="1"/>
                </p:cNvSpPr>
                <p:nvPr/>
              </p:nvSpPr>
              <p:spPr bwMode="auto">
                <a:xfrm>
                  <a:off x="2069983" y="4779796"/>
                  <a:ext cx="8654045" cy="322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Clr>
                      <a:schemeClr val="accent2"/>
                    </a:buClr>
                    <a:buSzPct val="75000"/>
                    <a:buFont typeface="Arial" panose="020B0604020202020204" pitchFamily="34" charset="0"/>
                    <a:defRPr sz="1600">
                      <a:solidFill>
                        <a:schemeClr val="tx1"/>
                      </a:solidFill>
                      <a:latin typeface="Calibri" panose="020F0502020204030204" pitchFamily="34" charset="0"/>
                    </a:defRPr>
                  </a:lvl1pPr>
                  <a:lvl2pPr marL="742950" indent="-28575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2pPr>
                  <a:lvl3pPr marL="11430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3pPr>
                  <a:lvl4pPr marL="16002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4pPr>
                  <a:lvl5pPr marL="20574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9pPr>
                </a:lstStyle>
                <a:p>
                  <a:pPr eaLnBrk="1" hangingPunct="1">
                    <a:lnSpc>
                      <a:spcPct val="100000"/>
                    </a:lnSpc>
                    <a:spcBef>
                      <a:spcPct val="0"/>
                    </a:spcBef>
                    <a:buClrTx/>
                    <a:buSzTx/>
                    <a:buFontTx/>
                    <a:buNone/>
                  </a:pPr>
                  <a:r>
                    <a:rPr lang="en-CA" altLang="en-US" sz="1800">
                      <a:latin typeface="Raleway" pitchFamily="2" charset="0"/>
                    </a:rPr>
                    <a:t>Provides guidelines for identifying the escalation of an incident</a:t>
                  </a:r>
                  <a:endParaRPr lang="en-US" altLang="en-US" sz="1800" b="1">
                    <a:latin typeface="Raleway" pitchFamily="2" charset="0"/>
                  </a:endParaRPr>
                </a:p>
              </p:txBody>
            </p:sp>
          </p:grpSp>
          <p:grpSp>
            <p:nvGrpSpPr>
              <p:cNvPr id="23" name="Group 22">
                <a:extLst>
                  <a:ext uri="{FF2B5EF4-FFF2-40B4-BE49-F238E27FC236}">
                    <a16:creationId xmlns:a16="http://schemas.microsoft.com/office/drawing/2014/main" id="{7B530A72-F4FC-4EE5-101B-35D5FAEA7D28}"/>
                  </a:ext>
                </a:extLst>
              </p:cNvPr>
              <p:cNvGrpSpPr/>
              <p:nvPr/>
            </p:nvGrpSpPr>
            <p:grpSpPr>
              <a:xfrm>
                <a:off x="1241366" y="1298661"/>
                <a:ext cx="749824" cy="749824"/>
                <a:chOff x="1219052" y="1549054"/>
                <a:chExt cx="785466" cy="785466"/>
              </a:xfrm>
              <a:effectLst>
                <a:outerShdw blurRad="63500" dist="38100" dir="3120000" sx="102000" sy="102000" algn="ctr" rotWithShape="0">
                  <a:prstClr val="black">
                    <a:alpha val="23000"/>
                  </a:prstClr>
                </a:outerShdw>
              </a:effectLst>
            </p:grpSpPr>
            <p:sp>
              <p:nvSpPr>
                <p:cNvPr id="27" name="Flowchart: Connector 26">
                  <a:extLst>
                    <a:ext uri="{FF2B5EF4-FFF2-40B4-BE49-F238E27FC236}">
                      <a16:creationId xmlns:a16="http://schemas.microsoft.com/office/drawing/2014/main" id="{6994F8D9-CAD9-FDF5-2C01-A6887BAFBE74}"/>
                    </a:ext>
                  </a:extLst>
                </p:cNvPr>
                <p:cNvSpPr/>
                <p:nvPr/>
              </p:nvSpPr>
              <p:spPr>
                <a:xfrm>
                  <a:off x="1219052" y="1549054"/>
                  <a:ext cx="785466" cy="785466"/>
                </a:xfrm>
                <a:prstGeom prst="flowChartConnector">
                  <a:avLst/>
                </a:prstGeom>
                <a:solidFill>
                  <a:schemeClr val="bg1"/>
                </a:solidFill>
                <a:ln>
                  <a:solidFill>
                    <a:srgbClr val="30329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CA" sz="1600">
                    <a:latin typeface="Raleway" pitchFamily="2" charset="0"/>
                  </a:endParaRPr>
                </a:p>
              </p:txBody>
            </p:sp>
            <p:sp>
              <p:nvSpPr>
                <p:cNvPr id="28" name="Rectangle 27">
                  <a:extLst>
                    <a:ext uri="{FF2B5EF4-FFF2-40B4-BE49-F238E27FC236}">
                      <a16:creationId xmlns:a16="http://schemas.microsoft.com/office/drawing/2014/main" id="{D4969084-2273-8F43-5125-6A05206F7E8B}"/>
                    </a:ext>
                  </a:extLst>
                </p:cNvPr>
                <p:cNvSpPr/>
                <p:nvPr/>
              </p:nvSpPr>
              <p:spPr>
                <a:xfrm>
                  <a:off x="1312262" y="1624617"/>
                  <a:ext cx="651446" cy="621222"/>
                </a:xfrm>
                <a:prstGeom prst="rect">
                  <a:avLst/>
                </a:prstGeom>
                <a:blipFill>
                  <a:blip r:embed="rId6"/>
                  <a:srcRect/>
                  <a:stretch>
                    <a:fillRect/>
                  </a:stretch>
                </a:blipFill>
                <a:ln>
                  <a:noFill/>
                </a:ln>
                <a:effectLst/>
              </p:spPr>
              <p:style>
                <a:lnRef idx="2">
                  <a:scrgbClr r="0" g="0" b="0"/>
                </a:lnRef>
                <a:fillRef idx="1">
                  <a:scrgbClr r="0" g="0" b="0"/>
                </a:fillRef>
                <a:effectRef idx="0">
                  <a:schemeClr val="accent3">
                    <a:hueOff val="0"/>
                    <a:satOff val="0"/>
                    <a:lumOff val="0"/>
                    <a:alphaOff val="0"/>
                  </a:schemeClr>
                </a:effectRef>
                <a:fontRef idx="minor">
                  <a:schemeClr val="lt1"/>
                </a:fontRef>
              </p:style>
              <p:txBody>
                <a:bodyPr/>
                <a:lstStyle/>
                <a:p>
                  <a:pPr eaLnBrk="1" fontAlgn="auto" hangingPunct="1">
                    <a:spcBef>
                      <a:spcPts val="0"/>
                    </a:spcBef>
                    <a:spcAft>
                      <a:spcPts val="0"/>
                    </a:spcAft>
                    <a:defRPr/>
                  </a:pPr>
                  <a:endParaRPr lang="en-CA" sz="1600">
                    <a:latin typeface="Raleway" pitchFamily="2" charset="0"/>
                  </a:endParaRPr>
                </a:p>
              </p:txBody>
            </p:sp>
          </p:grpSp>
          <p:grpSp>
            <p:nvGrpSpPr>
              <p:cNvPr id="24" name="Group 23">
                <a:extLst>
                  <a:ext uri="{FF2B5EF4-FFF2-40B4-BE49-F238E27FC236}">
                    <a16:creationId xmlns:a16="http://schemas.microsoft.com/office/drawing/2014/main" id="{EF2197F2-20D5-E43D-BE35-121B6B005D62}"/>
                  </a:ext>
                </a:extLst>
              </p:cNvPr>
              <p:cNvGrpSpPr/>
              <p:nvPr/>
            </p:nvGrpSpPr>
            <p:grpSpPr>
              <a:xfrm>
                <a:off x="1227179" y="2297283"/>
                <a:ext cx="749824" cy="749824"/>
                <a:chOff x="606692" y="2431414"/>
                <a:chExt cx="705305" cy="705305"/>
              </a:xfrm>
              <a:effectLst>
                <a:outerShdw blurRad="50800" dist="38100" dir="2700000" algn="tl" rotWithShape="0">
                  <a:prstClr val="black">
                    <a:alpha val="26000"/>
                  </a:prstClr>
                </a:outerShdw>
              </a:effectLst>
            </p:grpSpPr>
            <p:sp>
              <p:nvSpPr>
                <p:cNvPr id="25" name="Flowchart: Connector 24">
                  <a:extLst>
                    <a:ext uri="{FF2B5EF4-FFF2-40B4-BE49-F238E27FC236}">
                      <a16:creationId xmlns:a16="http://schemas.microsoft.com/office/drawing/2014/main" id="{A3117AE8-1082-B2E8-3CA2-90BAB80DD9DA}"/>
                    </a:ext>
                  </a:extLst>
                </p:cNvPr>
                <p:cNvSpPr/>
                <p:nvPr/>
              </p:nvSpPr>
              <p:spPr>
                <a:xfrm>
                  <a:off x="606692" y="2431414"/>
                  <a:ext cx="705305" cy="705305"/>
                </a:xfrm>
                <a:prstGeom prst="flowChartConnector">
                  <a:avLst/>
                </a:prstGeom>
                <a:solidFill>
                  <a:schemeClr val="bg1"/>
                </a:solidFill>
                <a:ln>
                  <a:solidFill>
                    <a:srgbClr val="30329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CA" sz="1600">
                    <a:latin typeface="Raleway" pitchFamily="2" charset="0"/>
                  </a:endParaRPr>
                </a:p>
              </p:txBody>
            </p:sp>
            <p:sp>
              <p:nvSpPr>
                <p:cNvPr id="26" name="Rectangle 25">
                  <a:extLst>
                    <a:ext uri="{FF2B5EF4-FFF2-40B4-BE49-F238E27FC236}">
                      <a16:creationId xmlns:a16="http://schemas.microsoft.com/office/drawing/2014/main" id="{FFC4F7D2-11F9-3855-44EC-F9BCB94B4D37}"/>
                    </a:ext>
                  </a:extLst>
                </p:cNvPr>
                <p:cNvSpPr/>
                <p:nvPr/>
              </p:nvSpPr>
              <p:spPr>
                <a:xfrm>
                  <a:off x="703734" y="2516112"/>
                  <a:ext cx="526412" cy="501990"/>
                </a:xfrm>
                <a:prstGeom prst="rect">
                  <a:avLst/>
                </a:prstGeom>
                <a:blipFill>
                  <a:blip r:embed="rId7"/>
                  <a:srcRect/>
                  <a:stretch>
                    <a:fillRect/>
                  </a:stretch>
                </a:blipFill>
                <a:ln>
                  <a:noFill/>
                </a:ln>
              </p:spPr>
              <p:style>
                <a:lnRef idx="2">
                  <a:scrgbClr r="0" g="0" b="0"/>
                </a:lnRef>
                <a:fillRef idx="1">
                  <a:scrgbClr r="0" g="0" b="0"/>
                </a:fillRef>
                <a:effectRef idx="0">
                  <a:schemeClr val="accent3">
                    <a:hueOff val="0"/>
                    <a:satOff val="0"/>
                    <a:lumOff val="0"/>
                    <a:alphaOff val="0"/>
                  </a:schemeClr>
                </a:effectRef>
                <a:fontRef idx="minor">
                  <a:schemeClr val="lt1"/>
                </a:fontRef>
              </p:style>
            </p:sp>
          </p:grpSp>
        </p:grpSp>
      </p:grpSp>
      <p:sp>
        <p:nvSpPr>
          <p:cNvPr id="24580" name="Slide Number Placeholder 4">
            <a:extLst>
              <a:ext uri="{FF2B5EF4-FFF2-40B4-BE49-F238E27FC236}">
                <a16:creationId xmlns:a16="http://schemas.microsoft.com/office/drawing/2014/main" id="{8EA7F1E1-89B2-9EF3-4B3F-CBEB0CEBA696}"/>
              </a:ext>
            </a:extLst>
          </p:cNvPr>
          <p:cNvSpPr>
            <a:spLocks noGrp="1" noChangeArrowheads="1"/>
          </p:cNvSpPr>
          <p:nvPr>
            <p:ph type="sldNum" sz="quarter" idx="14"/>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lnSpc>
                <a:spcPct val="90000"/>
              </a:lnSpc>
              <a:spcBef>
                <a:spcPts val="1000"/>
              </a:spcBef>
              <a:buClr>
                <a:schemeClr val="accent2"/>
              </a:buClr>
              <a:buSzPct val="75000"/>
              <a:buFont typeface="Arial" panose="020B0604020202020204" pitchFamily="34" charset="0"/>
              <a:defRPr sz="1600">
                <a:solidFill>
                  <a:schemeClr val="tx1"/>
                </a:solidFill>
                <a:latin typeface="Calibri" panose="020F0502020204030204" pitchFamily="34" charset="0"/>
              </a:defRPr>
            </a:lvl1pPr>
            <a:lvl2pPr marL="742950" indent="-28575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2pPr>
            <a:lvl3pPr marL="11430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3pPr>
            <a:lvl4pPr marL="16002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4pPr>
            <a:lvl5pPr marL="20574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9pPr>
          </a:lstStyle>
          <a:p>
            <a:pPr fontAlgn="base">
              <a:lnSpc>
                <a:spcPct val="100000"/>
              </a:lnSpc>
              <a:spcBef>
                <a:spcPct val="0"/>
              </a:spcBef>
              <a:spcAft>
                <a:spcPct val="0"/>
              </a:spcAft>
              <a:buClrTx/>
              <a:buSzTx/>
              <a:buFontTx/>
              <a:buNone/>
            </a:pPr>
            <a:fld id="{938E135D-8939-4027-B8A7-1720B8B8D052}" type="slidenum">
              <a:rPr lang="en-US" altLang="en-US" sz="1200" smtClean="0">
                <a:latin typeface="Raleway" pitchFamily="2" charset="0"/>
              </a:rPr>
              <a:pPr fontAlgn="base">
                <a:lnSpc>
                  <a:spcPct val="100000"/>
                </a:lnSpc>
                <a:spcBef>
                  <a:spcPct val="0"/>
                </a:spcBef>
                <a:spcAft>
                  <a:spcPct val="0"/>
                </a:spcAft>
                <a:buClrTx/>
                <a:buSzTx/>
                <a:buFontTx/>
                <a:buNone/>
              </a:pPr>
              <a:t>9</a:t>
            </a:fld>
            <a:endParaRPr lang="en-US" altLang="en-US" sz="1200">
              <a:latin typeface="Raleway" pitchFamily="2" charset="0"/>
            </a:endParaRPr>
          </a:p>
        </p:txBody>
      </p:sp>
      <p:sp>
        <p:nvSpPr>
          <p:cNvPr id="24581" name="Footer Placeholder 5">
            <a:extLst>
              <a:ext uri="{FF2B5EF4-FFF2-40B4-BE49-F238E27FC236}">
                <a16:creationId xmlns:a16="http://schemas.microsoft.com/office/drawing/2014/main" id="{3AC76CF6-2F1A-7464-DAF2-348FBF3B19B6}"/>
              </a:ext>
            </a:extLst>
          </p:cNvPr>
          <p:cNvSpPr>
            <a:spLocks noGrp="1" noChangeArrowheads="1"/>
          </p:cNvSpPr>
          <p:nvPr>
            <p:ph type="ftr" sz="quarter" idx="1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0" compatLnSpc="1">
            <a:prstTxWarp prst="textNoShape">
              <a:avLst/>
            </a:prstTxWarp>
          </a:bodyPr>
          <a:lstStyle>
            <a:lvl1pPr>
              <a:lnSpc>
                <a:spcPct val="90000"/>
              </a:lnSpc>
              <a:spcBef>
                <a:spcPts val="1000"/>
              </a:spcBef>
              <a:buClr>
                <a:schemeClr val="accent2"/>
              </a:buClr>
              <a:buSzPct val="75000"/>
              <a:buFont typeface="Arial" panose="020B0604020202020204" pitchFamily="34" charset="0"/>
              <a:defRPr sz="1600">
                <a:solidFill>
                  <a:schemeClr val="tx1"/>
                </a:solidFill>
                <a:latin typeface="Calibri" panose="020F0502020204030204" pitchFamily="34" charset="0"/>
              </a:defRPr>
            </a:lvl1pPr>
            <a:lvl2pPr marL="742950" indent="-28575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2pPr>
            <a:lvl3pPr marL="11430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3pPr>
            <a:lvl4pPr marL="16002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4pPr>
            <a:lvl5pPr marL="20574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9pPr>
          </a:lstStyle>
          <a:p>
            <a:pPr fontAlgn="base">
              <a:lnSpc>
                <a:spcPct val="100000"/>
              </a:lnSpc>
              <a:spcBef>
                <a:spcPct val="0"/>
              </a:spcBef>
              <a:spcAft>
                <a:spcPct val="0"/>
              </a:spcAft>
              <a:buClrTx/>
              <a:buSzTx/>
              <a:buFontTx/>
              <a:buNone/>
            </a:pPr>
            <a:r>
              <a:rPr lang="en-US" altLang="en-US" sz="1200">
                <a:latin typeface="Raleway" pitchFamily="2" charset="0"/>
              </a:rPr>
              <a:t>Module 1</a:t>
            </a:r>
          </a:p>
        </p:txBody>
      </p:sp>
    </p:spTree>
    <p:custDataLst>
      <p:tags r:id="rId1"/>
    </p:custData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DD0CAC-9CBC-2D1D-99BA-AE33FB1B99A1}"/>
              </a:ext>
            </a:extLst>
          </p:cNvPr>
          <p:cNvSpPr>
            <a:spLocks noGrp="1"/>
          </p:cNvSpPr>
          <p:nvPr>
            <p:ph type="title"/>
          </p:nvPr>
        </p:nvSpPr>
        <p:spPr>
          <a:xfrm>
            <a:off x="463550" y="365125"/>
            <a:ext cx="11274425" cy="865188"/>
          </a:xfrm>
        </p:spPr>
        <p:txBody>
          <a:bodyPr rtlCol="0">
            <a:normAutofit/>
          </a:bodyPr>
          <a:lstStyle/>
          <a:p>
            <a:pPr eaLnBrk="1" fontAlgn="auto" hangingPunct="1">
              <a:spcAft>
                <a:spcPts val="0"/>
              </a:spcAft>
              <a:defRPr/>
            </a:pPr>
            <a:r>
              <a:rPr lang="en-CA"/>
              <a:t>Module 4 - Knowledge Check (1 of 2)</a:t>
            </a:r>
          </a:p>
        </p:txBody>
      </p:sp>
      <p:sp>
        <p:nvSpPr>
          <p:cNvPr id="130051" name="Content Placeholder 3">
            <a:extLst>
              <a:ext uri="{FF2B5EF4-FFF2-40B4-BE49-F238E27FC236}">
                <a16:creationId xmlns:a16="http://schemas.microsoft.com/office/drawing/2014/main" id="{DBE73A48-7D7F-2DCA-EC85-F91677A292DC}"/>
              </a:ext>
            </a:extLst>
          </p:cNvPr>
          <p:cNvSpPr>
            <a:spLocks noGrp="1" noChangeArrowheads="1"/>
          </p:cNvSpPr>
          <p:nvPr>
            <p:ph idx="1"/>
          </p:nvPr>
        </p:nvSpPr>
        <p:spPr>
          <a:xfrm>
            <a:off x="407988" y="1314450"/>
            <a:ext cx="11441112" cy="4886325"/>
          </a:xfrm>
        </p:spPr>
        <p:txBody>
          <a:bodyPr/>
          <a:lstStyle/>
          <a:p>
            <a:pPr marL="228600" indent="-228600" eaLnBrk="1" hangingPunct="1">
              <a:lnSpc>
                <a:spcPct val="100000"/>
              </a:lnSpc>
              <a:spcBef>
                <a:spcPts val="600"/>
              </a:spcBef>
              <a:buFont typeface="Calibri" panose="020F0502020204030204" pitchFamily="34" charset="0"/>
              <a:buAutoNum type="arabicPeriod"/>
            </a:pPr>
            <a:r>
              <a:rPr lang="en-CA" altLang="en-US" b="1">
                <a:latin typeface="Raleway" pitchFamily="2" charset="0"/>
                <a:cs typeface="Arial" panose="020B0604020202020204" pitchFamily="34" charset="0"/>
              </a:rPr>
              <a:t>In a complex incident, the task of collecting, confirming and sharing information to responders involved in an incident is the responsibility of:</a:t>
            </a:r>
          </a:p>
          <a:p>
            <a:pPr lvl="1" eaLnBrk="1" hangingPunct="1">
              <a:lnSpc>
                <a:spcPct val="100000"/>
              </a:lnSpc>
              <a:spcBef>
                <a:spcPts val="600"/>
              </a:spcBef>
              <a:buFont typeface="Calibri" panose="020F0502020204030204" pitchFamily="34" charset="0"/>
              <a:buAutoNum type="alphaLcPeriod"/>
            </a:pPr>
            <a:r>
              <a:rPr lang="en-CA" altLang="en-US">
                <a:latin typeface="Raleway" pitchFamily="2" charset="0"/>
                <a:cs typeface="Arial" panose="020B0604020202020204" pitchFamily="34" charset="0"/>
              </a:rPr>
              <a:t>Planning.</a:t>
            </a:r>
          </a:p>
          <a:p>
            <a:pPr lvl="1" eaLnBrk="1" hangingPunct="1">
              <a:lnSpc>
                <a:spcPct val="100000"/>
              </a:lnSpc>
              <a:spcBef>
                <a:spcPts val="600"/>
              </a:spcBef>
              <a:buFont typeface="Calibri" panose="020F0502020204030204" pitchFamily="34" charset="0"/>
              <a:buAutoNum type="alphaLcPeriod"/>
            </a:pPr>
            <a:r>
              <a:rPr lang="en-CA" altLang="en-US">
                <a:latin typeface="Raleway" pitchFamily="2" charset="0"/>
                <a:cs typeface="Arial" panose="020B0604020202020204" pitchFamily="34" charset="0"/>
              </a:rPr>
              <a:t>Operations.</a:t>
            </a:r>
          </a:p>
          <a:p>
            <a:pPr lvl="1" eaLnBrk="1" hangingPunct="1">
              <a:lnSpc>
                <a:spcPct val="100000"/>
              </a:lnSpc>
              <a:spcBef>
                <a:spcPts val="600"/>
              </a:spcBef>
              <a:buFont typeface="Calibri" panose="020F0502020204030204" pitchFamily="34" charset="0"/>
              <a:buAutoNum type="alphaLcPeriod"/>
            </a:pPr>
            <a:r>
              <a:rPr lang="en-CA" altLang="en-US">
                <a:latin typeface="Raleway" pitchFamily="2" charset="0"/>
                <a:cs typeface="Arial" panose="020B0604020202020204" pitchFamily="34" charset="0"/>
              </a:rPr>
              <a:t>Emergency Information.</a:t>
            </a:r>
          </a:p>
          <a:p>
            <a:pPr lvl="1" eaLnBrk="1" hangingPunct="1">
              <a:lnSpc>
                <a:spcPct val="100000"/>
              </a:lnSpc>
              <a:spcBef>
                <a:spcPts val="600"/>
              </a:spcBef>
              <a:buFont typeface="Calibri" panose="020F0502020204030204" pitchFamily="34" charset="0"/>
              <a:buAutoNum type="alphaLcPeriod"/>
            </a:pPr>
            <a:r>
              <a:rPr lang="en-CA" altLang="en-US">
                <a:latin typeface="Raleway" pitchFamily="2" charset="0"/>
                <a:cs typeface="Arial" panose="020B0604020202020204" pitchFamily="34" charset="0"/>
              </a:rPr>
              <a:t>The Unified Command Team.</a:t>
            </a:r>
          </a:p>
          <a:p>
            <a:pPr marL="228600" indent="-228600" eaLnBrk="1" hangingPunct="1">
              <a:lnSpc>
                <a:spcPct val="100000"/>
              </a:lnSpc>
              <a:spcBef>
                <a:spcPts val="600"/>
              </a:spcBef>
              <a:buFont typeface="Calibri" panose="020F0502020204030204" pitchFamily="34" charset="0"/>
              <a:buAutoNum type="arabicPeriod"/>
            </a:pPr>
            <a:r>
              <a:rPr lang="en-CA" altLang="en-US" b="1">
                <a:latin typeface="Raleway" pitchFamily="2" charset="0"/>
                <a:cs typeface="Arial" panose="020B0604020202020204" pitchFamily="34" charset="0"/>
              </a:rPr>
              <a:t>In order to maintain span of control, Operations may be organized into several components. The Operations Section may be organized:</a:t>
            </a:r>
          </a:p>
          <a:p>
            <a:pPr lvl="1" eaLnBrk="1" hangingPunct="1">
              <a:lnSpc>
                <a:spcPct val="100000"/>
              </a:lnSpc>
              <a:spcBef>
                <a:spcPts val="600"/>
              </a:spcBef>
              <a:buFont typeface="Calibri" panose="020F0502020204030204" pitchFamily="34" charset="0"/>
              <a:buAutoNum type="alphaLcPeriod"/>
            </a:pPr>
            <a:r>
              <a:rPr lang="en-CA" altLang="en-US">
                <a:latin typeface="Raleway" pitchFamily="2" charset="0"/>
                <a:cs typeface="Arial" panose="020B0604020202020204" pitchFamily="34" charset="0"/>
              </a:rPr>
              <a:t>Into Divisions based on geography.</a:t>
            </a:r>
          </a:p>
          <a:p>
            <a:pPr lvl="1" eaLnBrk="1" hangingPunct="1">
              <a:lnSpc>
                <a:spcPct val="100000"/>
              </a:lnSpc>
              <a:spcBef>
                <a:spcPts val="600"/>
              </a:spcBef>
              <a:buFont typeface="Calibri" panose="020F0502020204030204" pitchFamily="34" charset="0"/>
              <a:buAutoNum type="alphaLcPeriod"/>
            </a:pPr>
            <a:r>
              <a:rPr lang="en-CA" altLang="en-US">
                <a:latin typeface="Raleway" pitchFamily="2" charset="0"/>
                <a:cs typeface="Arial" panose="020B0604020202020204" pitchFamily="34" charset="0"/>
              </a:rPr>
              <a:t>Into Branches based on functions or geography.</a:t>
            </a:r>
          </a:p>
          <a:p>
            <a:pPr lvl="1" eaLnBrk="1" hangingPunct="1">
              <a:lnSpc>
                <a:spcPct val="100000"/>
              </a:lnSpc>
              <a:spcBef>
                <a:spcPts val="600"/>
              </a:spcBef>
              <a:buFont typeface="Calibri" panose="020F0502020204030204" pitchFamily="34" charset="0"/>
              <a:buAutoNum type="alphaLcPeriod"/>
            </a:pPr>
            <a:r>
              <a:rPr lang="en-CA" altLang="en-US">
                <a:latin typeface="Raleway" pitchFamily="2" charset="0"/>
                <a:cs typeface="Arial" panose="020B0604020202020204" pitchFamily="34" charset="0"/>
              </a:rPr>
              <a:t>Based on the application of resources.</a:t>
            </a:r>
          </a:p>
          <a:p>
            <a:pPr lvl="1" eaLnBrk="1" hangingPunct="1">
              <a:lnSpc>
                <a:spcPct val="100000"/>
              </a:lnSpc>
              <a:spcBef>
                <a:spcPts val="600"/>
              </a:spcBef>
              <a:buFont typeface="Calibri" panose="020F0502020204030204" pitchFamily="34" charset="0"/>
              <a:buAutoNum type="alphaLcPeriod"/>
            </a:pPr>
            <a:r>
              <a:rPr lang="en-CA" altLang="en-US">
                <a:latin typeface="Raleway" pitchFamily="2" charset="0"/>
                <a:cs typeface="Arial" panose="020B0604020202020204" pitchFamily="34" charset="0"/>
              </a:rPr>
              <a:t>A and B above.</a:t>
            </a:r>
          </a:p>
        </p:txBody>
      </p:sp>
      <p:sp>
        <p:nvSpPr>
          <p:cNvPr id="130052" name="Slide Number Placeholder 4">
            <a:extLst>
              <a:ext uri="{FF2B5EF4-FFF2-40B4-BE49-F238E27FC236}">
                <a16:creationId xmlns:a16="http://schemas.microsoft.com/office/drawing/2014/main" id="{566B540B-E946-C13C-0585-C60D9E051298}"/>
              </a:ext>
            </a:extLst>
          </p:cNvPr>
          <p:cNvSpPr>
            <a:spLocks noGrp="1" noChangeArrowheads="1"/>
          </p:cNvSpPr>
          <p:nvPr>
            <p:ph type="sldNum" sz="quarter" idx="14"/>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lnSpc>
                <a:spcPct val="90000"/>
              </a:lnSpc>
              <a:spcBef>
                <a:spcPts val="1000"/>
              </a:spcBef>
              <a:buClr>
                <a:schemeClr val="accent2"/>
              </a:buClr>
              <a:buSzPct val="75000"/>
              <a:buFont typeface="Arial" panose="020B0604020202020204" pitchFamily="34" charset="0"/>
              <a:defRPr sz="1600">
                <a:solidFill>
                  <a:schemeClr val="tx1"/>
                </a:solidFill>
                <a:latin typeface="Calibri" panose="020F0502020204030204" pitchFamily="34" charset="0"/>
              </a:defRPr>
            </a:lvl1pPr>
            <a:lvl2pPr marL="742950" indent="-28575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2pPr>
            <a:lvl3pPr marL="11430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3pPr>
            <a:lvl4pPr marL="16002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4pPr>
            <a:lvl5pPr marL="20574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9pPr>
          </a:lstStyle>
          <a:p>
            <a:pPr fontAlgn="base">
              <a:lnSpc>
                <a:spcPct val="100000"/>
              </a:lnSpc>
              <a:spcBef>
                <a:spcPct val="0"/>
              </a:spcBef>
              <a:spcAft>
                <a:spcPct val="0"/>
              </a:spcAft>
              <a:buClrTx/>
              <a:buSzTx/>
              <a:buFontTx/>
              <a:buNone/>
            </a:pPr>
            <a:fld id="{F3D3212D-EA68-4EE7-AADD-190A0A1631D4}" type="slidenum">
              <a:rPr lang="en-US" altLang="en-US" sz="1200" smtClean="0">
                <a:latin typeface="Raleway" pitchFamily="2" charset="0"/>
              </a:rPr>
              <a:pPr fontAlgn="base">
                <a:lnSpc>
                  <a:spcPct val="100000"/>
                </a:lnSpc>
                <a:spcBef>
                  <a:spcPct val="0"/>
                </a:spcBef>
                <a:spcAft>
                  <a:spcPct val="0"/>
                </a:spcAft>
                <a:buClrTx/>
                <a:buSzTx/>
                <a:buFontTx/>
                <a:buNone/>
              </a:pPr>
              <a:t>90</a:t>
            </a:fld>
            <a:endParaRPr lang="en-US" altLang="en-US" sz="1200">
              <a:latin typeface="Raleway" pitchFamily="2" charset="0"/>
            </a:endParaRPr>
          </a:p>
        </p:txBody>
      </p:sp>
      <p:sp>
        <p:nvSpPr>
          <p:cNvPr id="130053" name="Footer Placeholder 5">
            <a:extLst>
              <a:ext uri="{FF2B5EF4-FFF2-40B4-BE49-F238E27FC236}">
                <a16:creationId xmlns:a16="http://schemas.microsoft.com/office/drawing/2014/main" id="{73CE596F-85A3-DB4D-35A0-28ADB2E29CCC}"/>
              </a:ext>
            </a:extLst>
          </p:cNvPr>
          <p:cNvSpPr>
            <a:spLocks noGrp="1" noChangeArrowheads="1"/>
          </p:cNvSpPr>
          <p:nvPr>
            <p:ph type="ftr" sz="quarter" idx="1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0" compatLnSpc="1">
            <a:prstTxWarp prst="textNoShape">
              <a:avLst/>
            </a:prstTxWarp>
          </a:bodyPr>
          <a:lstStyle>
            <a:lvl1pPr>
              <a:lnSpc>
                <a:spcPct val="90000"/>
              </a:lnSpc>
              <a:spcBef>
                <a:spcPts val="1000"/>
              </a:spcBef>
              <a:buClr>
                <a:schemeClr val="accent2"/>
              </a:buClr>
              <a:buSzPct val="75000"/>
              <a:buFont typeface="Arial" panose="020B0604020202020204" pitchFamily="34" charset="0"/>
              <a:defRPr sz="1600">
                <a:solidFill>
                  <a:schemeClr val="tx1"/>
                </a:solidFill>
                <a:latin typeface="Calibri" panose="020F0502020204030204" pitchFamily="34" charset="0"/>
              </a:defRPr>
            </a:lvl1pPr>
            <a:lvl2pPr marL="742950" indent="-28575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2pPr>
            <a:lvl3pPr marL="11430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3pPr>
            <a:lvl4pPr marL="16002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4pPr>
            <a:lvl5pPr marL="20574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9pPr>
          </a:lstStyle>
          <a:p>
            <a:pPr fontAlgn="base">
              <a:lnSpc>
                <a:spcPct val="100000"/>
              </a:lnSpc>
              <a:spcBef>
                <a:spcPct val="0"/>
              </a:spcBef>
              <a:spcAft>
                <a:spcPct val="0"/>
              </a:spcAft>
              <a:buClrTx/>
              <a:buSzTx/>
              <a:buFontTx/>
              <a:buNone/>
            </a:pPr>
            <a:r>
              <a:rPr lang="en-US" altLang="en-US" sz="1200">
                <a:latin typeface="Raleway" pitchFamily="2" charset="0"/>
              </a:rPr>
              <a:t>Module 4</a:t>
            </a:r>
          </a:p>
        </p:txBody>
      </p:sp>
    </p:spTree>
    <p:custDataLst>
      <p:tags r:id="rId1"/>
    </p:custData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FB7EEB-C2E8-D428-D4F4-C6680AC7C49A}"/>
              </a:ext>
            </a:extLst>
          </p:cNvPr>
          <p:cNvSpPr>
            <a:spLocks noGrp="1"/>
          </p:cNvSpPr>
          <p:nvPr>
            <p:ph type="title"/>
          </p:nvPr>
        </p:nvSpPr>
        <p:spPr>
          <a:xfrm>
            <a:off x="463550" y="365125"/>
            <a:ext cx="11274425" cy="865188"/>
          </a:xfrm>
        </p:spPr>
        <p:txBody>
          <a:bodyPr rtlCol="0">
            <a:normAutofit/>
          </a:bodyPr>
          <a:lstStyle/>
          <a:p>
            <a:pPr eaLnBrk="1" fontAlgn="auto" hangingPunct="1">
              <a:spcAft>
                <a:spcPts val="0"/>
              </a:spcAft>
              <a:defRPr/>
            </a:pPr>
            <a:r>
              <a:rPr lang="en-CA"/>
              <a:t>Module 4 - Knowledge Check (2 of 2)</a:t>
            </a:r>
          </a:p>
        </p:txBody>
      </p:sp>
      <p:sp>
        <p:nvSpPr>
          <p:cNvPr id="131075" name="Content Placeholder 3">
            <a:extLst>
              <a:ext uri="{FF2B5EF4-FFF2-40B4-BE49-F238E27FC236}">
                <a16:creationId xmlns:a16="http://schemas.microsoft.com/office/drawing/2014/main" id="{6B36E256-F755-9C9D-A86D-5343FC46100F}"/>
              </a:ext>
            </a:extLst>
          </p:cNvPr>
          <p:cNvSpPr txBox="1">
            <a:spLocks noChangeArrowheads="1"/>
          </p:cNvSpPr>
          <p:nvPr/>
        </p:nvSpPr>
        <p:spPr bwMode="auto">
          <a:xfrm>
            <a:off x="420688" y="1298575"/>
            <a:ext cx="11533187" cy="5411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Clr>
                <a:schemeClr val="accent2"/>
              </a:buClr>
              <a:buSzPct val="75000"/>
              <a:buFont typeface="Arial" panose="020B0604020202020204" pitchFamily="34" charset="0"/>
              <a:defRPr sz="1600">
                <a:solidFill>
                  <a:schemeClr val="tx1"/>
                </a:solidFill>
                <a:latin typeface="Calibri" panose="020F0502020204030204" pitchFamily="34" charset="0"/>
              </a:defRPr>
            </a:lvl1pPr>
            <a:lvl2pPr marL="742950" indent="-28575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2pPr>
            <a:lvl3pPr marL="11430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3pPr>
            <a:lvl4pPr marL="16002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4pPr>
            <a:lvl5pPr marL="20574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9pPr>
          </a:lstStyle>
          <a:p>
            <a:pPr eaLnBrk="1" hangingPunct="1">
              <a:lnSpc>
                <a:spcPct val="100000"/>
              </a:lnSpc>
              <a:spcBef>
                <a:spcPct val="0"/>
              </a:spcBef>
            </a:pPr>
            <a:r>
              <a:rPr lang="en-US" altLang="en-US" sz="1400" b="1" dirty="0">
                <a:solidFill>
                  <a:srgbClr val="00B2E3"/>
                </a:solidFill>
                <a:latin typeface="Raleway" pitchFamily="2" charset="0"/>
                <a:cs typeface="Arial" panose="020B0604020202020204" pitchFamily="34" charset="0"/>
              </a:rPr>
              <a:t>3. </a:t>
            </a:r>
            <a:r>
              <a:rPr lang="en-US" altLang="en-US" sz="1800" b="1" dirty="0">
                <a:latin typeface="Raleway" pitchFamily="2" charset="0"/>
                <a:cs typeface="Arial" panose="020B0604020202020204" pitchFamily="34" charset="0"/>
              </a:rPr>
              <a:t>Emergency Information about an incident may be provided in many ways, such as:</a:t>
            </a:r>
          </a:p>
          <a:p>
            <a:pPr lvl="1" eaLnBrk="1" hangingPunct="1">
              <a:lnSpc>
                <a:spcPct val="100000"/>
              </a:lnSpc>
              <a:spcBef>
                <a:spcPct val="0"/>
              </a:spcBef>
              <a:buFont typeface="Calibri" panose="020F0502020204030204" pitchFamily="34" charset="0"/>
              <a:buAutoNum type="alphaLcPeriod"/>
            </a:pPr>
            <a:r>
              <a:rPr lang="en-US" altLang="en-US" sz="1800" dirty="0">
                <a:latin typeface="Raleway" pitchFamily="2" charset="0"/>
                <a:cs typeface="Arial" panose="020B0604020202020204" pitchFamily="34" charset="0"/>
              </a:rPr>
              <a:t>By establishing an Emergency Information Centre (EIC).</a:t>
            </a:r>
            <a:endParaRPr lang="en-US" altLang="en-US" sz="1800" dirty="0">
              <a:latin typeface="Raleway" pitchFamily="2" charset="0"/>
              <a:ea typeface="Arial" panose="020B0604020202020204" pitchFamily="34" charset="0"/>
              <a:cs typeface="Calibri" panose="020F0502020204030204" pitchFamily="34" charset="0"/>
            </a:endParaRPr>
          </a:p>
          <a:p>
            <a:pPr lvl="1" eaLnBrk="1" hangingPunct="1">
              <a:lnSpc>
                <a:spcPct val="100000"/>
              </a:lnSpc>
              <a:spcBef>
                <a:spcPct val="0"/>
              </a:spcBef>
              <a:buFont typeface="Calibri" panose="020F0502020204030204" pitchFamily="34" charset="0"/>
              <a:buAutoNum type="alphaLcPeriod"/>
            </a:pPr>
            <a:r>
              <a:rPr lang="en-US" altLang="en-US" sz="1800" dirty="0">
                <a:latin typeface="Raleway" pitchFamily="2" charset="0"/>
                <a:cs typeface="Arial" panose="020B0604020202020204" pitchFamily="34" charset="0"/>
              </a:rPr>
              <a:t>By providing information to the public via electronic, hard copy, or verbal briefings.</a:t>
            </a:r>
          </a:p>
          <a:p>
            <a:pPr lvl="1" eaLnBrk="1" hangingPunct="1">
              <a:lnSpc>
                <a:spcPct val="100000"/>
              </a:lnSpc>
              <a:spcBef>
                <a:spcPct val="0"/>
              </a:spcBef>
              <a:buFont typeface="Calibri" panose="020F0502020204030204" pitchFamily="34" charset="0"/>
              <a:buAutoNum type="alphaLcPeriod"/>
            </a:pPr>
            <a:r>
              <a:rPr lang="en-US" altLang="en-US" sz="1800" dirty="0">
                <a:latin typeface="Raleway" pitchFamily="2" charset="0"/>
                <a:cs typeface="Arial" panose="020B0604020202020204" pitchFamily="34" charset="0"/>
              </a:rPr>
              <a:t>By having special information sessions for those with special needs.</a:t>
            </a:r>
          </a:p>
          <a:p>
            <a:pPr lvl="1" eaLnBrk="1" hangingPunct="1">
              <a:lnSpc>
                <a:spcPct val="100000"/>
              </a:lnSpc>
              <a:spcBef>
                <a:spcPct val="0"/>
              </a:spcBef>
              <a:buFont typeface="Calibri" panose="020F0502020204030204" pitchFamily="34" charset="0"/>
              <a:buAutoNum type="alphaLcPeriod"/>
            </a:pPr>
            <a:r>
              <a:rPr lang="en-US" altLang="en-US" sz="1800" dirty="0">
                <a:latin typeface="Raleway" pitchFamily="2" charset="0"/>
                <a:cs typeface="Arial" panose="020B0604020202020204" pitchFamily="34" charset="0"/>
              </a:rPr>
              <a:t>All of the above.</a:t>
            </a:r>
          </a:p>
          <a:p>
            <a:pPr eaLnBrk="1" hangingPunct="1">
              <a:lnSpc>
                <a:spcPct val="100000"/>
              </a:lnSpc>
              <a:spcBef>
                <a:spcPct val="0"/>
              </a:spcBef>
              <a:buFont typeface="Calibri" panose="020F0502020204030204" pitchFamily="34" charset="0"/>
              <a:buAutoNum type="arabicPeriod" startAt="4"/>
            </a:pPr>
            <a:r>
              <a:rPr lang="en-US" altLang="en-US" sz="1800" b="1" dirty="0">
                <a:latin typeface="Raleway" pitchFamily="2" charset="0"/>
                <a:cs typeface="Arial" panose="020B0604020202020204" pitchFamily="34" charset="0"/>
              </a:rPr>
              <a:t>If operational resources threaten to exceed the appropriate span of control, the Operations Section Chief:</a:t>
            </a:r>
          </a:p>
          <a:p>
            <a:pPr lvl="1" eaLnBrk="1" hangingPunct="1">
              <a:lnSpc>
                <a:spcPct val="100000"/>
              </a:lnSpc>
              <a:spcBef>
                <a:spcPct val="0"/>
              </a:spcBef>
              <a:buFont typeface="Calibri" panose="020F0502020204030204" pitchFamily="34" charset="0"/>
              <a:buAutoNum type="alphaLcPeriod"/>
            </a:pPr>
            <a:r>
              <a:rPr lang="en-US" altLang="en-US" sz="1800" dirty="0">
                <a:latin typeface="Raleway" pitchFamily="2" charset="0"/>
                <a:cs typeface="Arial" panose="020B0604020202020204" pitchFamily="34" charset="0"/>
              </a:rPr>
              <a:t>Should demobilize those unmanageable ones.</a:t>
            </a:r>
          </a:p>
          <a:p>
            <a:pPr lvl="1" eaLnBrk="1" hangingPunct="1">
              <a:lnSpc>
                <a:spcPct val="100000"/>
              </a:lnSpc>
              <a:spcBef>
                <a:spcPct val="0"/>
              </a:spcBef>
              <a:buFont typeface="Calibri" panose="020F0502020204030204" pitchFamily="34" charset="0"/>
              <a:buAutoNum type="alphaLcPeriod"/>
            </a:pPr>
            <a:r>
              <a:rPr lang="en-US" altLang="en-US" sz="1800" dirty="0">
                <a:latin typeface="Raleway" pitchFamily="2" charset="0"/>
                <a:cs typeface="Arial" panose="020B0604020202020204" pitchFamily="34" charset="0"/>
              </a:rPr>
              <a:t>Should organize the Operations Section into an appropriate IMS structure, e.g. with Strike Teams, Task Forces, Groups, etc. each under an appropriate lead.</a:t>
            </a:r>
          </a:p>
          <a:p>
            <a:pPr lvl="1" eaLnBrk="1" hangingPunct="1">
              <a:lnSpc>
                <a:spcPct val="100000"/>
              </a:lnSpc>
              <a:spcBef>
                <a:spcPct val="0"/>
              </a:spcBef>
              <a:buFont typeface="Calibri" panose="020F0502020204030204" pitchFamily="34" charset="0"/>
              <a:buAutoNum type="alphaLcPeriod"/>
            </a:pPr>
            <a:r>
              <a:rPr lang="en-US" altLang="en-US" sz="1800" dirty="0">
                <a:latin typeface="Raleway" pitchFamily="2" charset="0"/>
                <a:cs typeface="Arial" panose="020B0604020202020204" pitchFamily="34" charset="0"/>
              </a:rPr>
              <a:t>Should continue to manage all resources directly.</a:t>
            </a:r>
          </a:p>
          <a:p>
            <a:pPr lvl="1" eaLnBrk="1" hangingPunct="1">
              <a:lnSpc>
                <a:spcPct val="100000"/>
              </a:lnSpc>
              <a:spcBef>
                <a:spcPct val="0"/>
              </a:spcBef>
              <a:buFont typeface="Calibri" panose="020F0502020204030204" pitchFamily="34" charset="0"/>
              <a:buAutoNum type="alphaLcPeriod"/>
            </a:pPr>
            <a:r>
              <a:rPr lang="en-US" altLang="en-US" sz="1800" dirty="0">
                <a:latin typeface="Raleway" pitchFamily="2" charset="0"/>
                <a:cs typeface="Arial" panose="020B0604020202020204" pitchFamily="34" charset="0"/>
              </a:rPr>
              <a:t>Should ask the Incident Commander to take back some resources.</a:t>
            </a:r>
          </a:p>
          <a:p>
            <a:pPr eaLnBrk="1" hangingPunct="1">
              <a:lnSpc>
                <a:spcPct val="100000"/>
              </a:lnSpc>
              <a:spcBef>
                <a:spcPct val="0"/>
              </a:spcBef>
              <a:buFont typeface="Calibri" panose="020F0502020204030204" pitchFamily="34" charset="0"/>
              <a:buAutoNum type="arabicPeriod" startAt="4"/>
            </a:pPr>
            <a:r>
              <a:rPr lang="en-US" altLang="en-US" sz="1800" b="1" dirty="0">
                <a:latin typeface="Raleway" pitchFamily="2" charset="0"/>
                <a:cs typeface="Arial" panose="020B0604020202020204" pitchFamily="34" charset="0"/>
              </a:rPr>
              <a:t>The last action by an IC before final termination (deactivation) of the incident response is to organize:</a:t>
            </a:r>
          </a:p>
          <a:p>
            <a:pPr lvl="1" eaLnBrk="1" hangingPunct="1">
              <a:lnSpc>
                <a:spcPct val="100000"/>
              </a:lnSpc>
              <a:spcBef>
                <a:spcPct val="0"/>
              </a:spcBef>
              <a:buFont typeface="Calibri" panose="020F0502020204030204" pitchFamily="34" charset="0"/>
              <a:buAutoNum type="alphaLcPeriod"/>
            </a:pPr>
            <a:r>
              <a:rPr lang="en-US" altLang="en-US" sz="1800" dirty="0">
                <a:latin typeface="Raleway" pitchFamily="2" charset="0"/>
                <a:cs typeface="Arial" panose="020B0604020202020204" pitchFamily="34" charset="0"/>
              </a:rPr>
              <a:t>A Hog wash.</a:t>
            </a:r>
          </a:p>
          <a:p>
            <a:pPr lvl="1" eaLnBrk="1" hangingPunct="1">
              <a:lnSpc>
                <a:spcPct val="100000"/>
              </a:lnSpc>
              <a:spcBef>
                <a:spcPct val="0"/>
              </a:spcBef>
              <a:buFont typeface="Calibri" panose="020F0502020204030204" pitchFamily="34" charset="0"/>
              <a:buAutoNum type="alphaLcPeriod"/>
            </a:pPr>
            <a:r>
              <a:rPr lang="en-US" altLang="en-US" sz="1800" dirty="0">
                <a:latin typeface="Raleway" pitchFamily="2" charset="0"/>
                <a:cs typeface="Arial" panose="020B0604020202020204" pitchFamily="34" charset="0"/>
              </a:rPr>
              <a:t>An instigation of work-to-rule.</a:t>
            </a:r>
          </a:p>
          <a:p>
            <a:pPr lvl="1" eaLnBrk="1" hangingPunct="1">
              <a:lnSpc>
                <a:spcPct val="100000"/>
              </a:lnSpc>
              <a:spcBef>
                <a:spcPct val="0"/>
              </a:spcBef>
              <a:buFont typeface="Calibri" panose="020F0502020204030204" pitchFamily="34" charset="0"/>
              <a:buAutoNum type="alphaLcPeriod"/>
            </a:pPr>
            <a:r>
              <a:rPr lang="en-US" altLang="en-US" sz="1800" dirty="0">
                <a:latin typeface="Raleway" pitchFamily="2" charset="0"/>
                <a:cs typeface="Arial" panose="020B0604020202020204" pitchFamily="34" charset="0"/>
              </a:rPr>
              <a:t>A full debriefing and evaluation.</a:t>
            </a:r>
          </a:p>
          <a:p>
            <a:pPr lvl="1" eaLnBrk="1" hangingPunct="1">
              <a:lnSpc>
                <a:spcPct val="100000"/>
              </a:lnSpc>
              <a:spcBef>
                <a:spcPct val="0"/>
              </a:spcBef>
              <a:spcAft>
                <a:spcPts val="1000"/>
              </a:spcAft>
              <a:buFont typeface="Calibri" panose="020F0502020204030204" pitchFamily="34" charset="0"/>
              <a:buAutoNum type="alphaLcPeriod"/>
            </a:pPr>
            <a:r>
              <a:rPr lang="en-US" altLang="en-US" sz="1800" dirty="0">
                <a:latin typeface="Raleway" pitchFamily="2" charset="0"/>
                <a:cs typeface="Arial" panose="020B0604020202020204" pitchFamily="34" charset="0"/>
              </a:rPr>
              <a:t>Extra work to try and accumulate over-time.</a:t>
            </a:r>
          </a:p>
          <a:p>
            <a:pPr lvl="1" eaLnBrk="1" hangingPunct="1">
              <a:lnSpc>
                <a:spcPct val="100000"/>
              </a:lnSpc>
              <a:spcBef>
                <a:spcPct val="0"/>
              </a:spcBef>
              <a:buFont typeface="Arial" panose="020B0604020202020204" pitchFamily="34" charset="0"/>
              <a:buNone/>
            </a:pPr>
            <a:endParaRPr lang="en-US" altLang="en-US" sz="1800" dirty="0">
              <a:solidFill>
                <a:srgbClr val="000000"/>
              </a:solidFill>
            </a:endParaRPr>
          </a:p>
          <a:p>
            <a:pPr eaLnBrk="1" hangingPunct="1">
              <a:lnSpc>
                <a:spcPct val="100000"/>
              </a:lnSpc>
              <a:spcBef>
                <a:spcPct val="0"/>
              </a:spcBef>
              <a:buFont typeface="Calibri" panose="020F0502020204030204" pitchFamily="34" charset="0"/>
              <a:buAutoNum type="arabicPeriod" startAt="4"/>
            </a:pPr>
            <a:endParaRPr lang="en-US" altLang="en-US" sz="1800" dirty="0">
              <a:cs typeface="Arial" panose="020B0604020202020204" pitchFamily="34" charset="0"/>
            </a:endParaRPr>
          </a:p>
        </p:txBody>
      </p:sp>
      <p:sp>
        <p:nvSpPr>
          <p:cNvPr id="131076" name="Slide Number Placeholder 4">
            <a:extLst>
              <a:ext uri="{FF2B5EF4-FFF2-40B4-BE49-F238E27FC236}">
                <a16:creationId xmlns:a16="http://schemas.microsoft.com/office/drawing/2014/main" id="{53A649FF-B4EC-FD7B-64FC-7C0A7EC96610}"/>
              </a:ext>
            </a:extLst>
          </p:cNvPr>
          <p:cNvSpPr>
            <a:spLocks noGrp="1" noChangeArrowheads="1"/>
          </p:cNvSpPr>
          <p:nvPr>
            <p:ph type="sldNum" sz="quarter" idx="14"/>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lnSpc>
                <a:spcPct val="90000"/>
              </a:lnSpc>
              <a:spcBef>
                <a:spcPts val="1000"/>
              </a:spcBef>
              <a:buClr>
                <a:schemeClr val="accent2"/>
              </a:buClr>
              <a:buSzPct val="75000"/>
              <a:buFont typeface="Arial" panose="020B0604020202020204" pitchFamily="34" charset="0"/>
              <a:defRPr sz="1600">
                <a:solidFill>
                  <a:schemeClr val="tx1"/>
                </a:solidFill>
                <a:latin typeface="Calibri" panose="020F0502020204030204" pitchFamily="34" charset="0"/>
              </a:defRPr>
            </a:lvl1pPr>
            <a:lvl2pPr marL="742950" indent="-28575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2pPr>
            <a:lvl3pPr marL="11430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3pPr>
            <a:lvl4pPr marL="16002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4pPr>
            <a:lvl5pPr marL="20574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9pPr>
          </a:lstStyle>
          <a:p>
            <a:pPr fontAlgn="base">
              <a:lnSpc>
                <a:spcPct val="100000"/>
              </a:lnSpc>
              <a:spcBef>
                <a:spcPct val="0"/>
              </a:spcBef>
              <a:spcAft>
                <a:spcPct val="0"/>
              </a:spcAft>
              <a:buClrTx/>
              <a:buSzTx/>
              <a:buFontTx/>
              <a:buNone/>
            </a:pPr>
            <a:fld id="{D7D7EE9D-902A-4156-9D78-09AFCC2A386B}" type="slidenum">
              <a:rPr lang="en-US" altLang="en-US" sz="1200" smtClean="0">
                <a:latin typeface="Raleway" pitchFamily="2" charset="0"/>
              </a:rPr>
              <a:pPr fontAlgn="base">
                <a:lnSpc>
                  <a:spcPct val="100000"/>
                </a:lnSpc>
                <a:spcBef>
                  <a:spcPct val="0"/>
                </a:spcBef>
                <a:spcAft>
                  <a:spcPct val="0"/>
                </a:spcAft>
                <a:buClrTx/>
                <a:buSzTx/>
                <a:buFontTx/>
                <a:buNone/>
              </a:pPr>
              <a:t>91</a:t>
            </a:fld>
            <a:endParaRPr lang="en-US" altLang="en-US" sz="1200">
              <a:latin typeface="Raleway" pitchFamily="2" charset="0"/>
            </a:endParaRPr>
          </a:p>
        </p:txBody>
      </p:sp>
      <p:sp>
        <p:nvSpPr>
          <p:cNvPr id="131077" name="Footer Placeholder 5">
            <a:extLst>
              <a:ext uri="{FF2B5EF4-FFF2-40B4-BE49-F238E27FC236}">
                <a16:creationId xmlns:a16="http://schemas.microsoft.com/office/drawing/2014/main" id="{9FA3CD1B-6422-3813-4C16-8050CE2E7713}"/>
              </a:ext>
            </a:extLst>
          </p:cNvPr>
          <p:cNvSpPr>
            <a:spLocks noGrp="1" noChangeArrowheads="1"/>
          </p:cNvSpPr>
          <p:nvPr>
            <p:ph type="ftr" sz="quarter" idx="1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0" compatLnSpc="1">
            <a:prstTxWarp prst="textNoShape">
              <a:avLst/>
            </a:prstTxWarp>
          </a:bodyPr>
          <a:lstStyle>
            <a:lvl1pPr>
              <a:lnSpc>
                <a:spcPct val="90000"/>
              </a:lnSpc>
              <a:spcBef>
                <a:spcPts val="1000"/>
              </a:spcBef>
              <a:buClr>
                <a:schemeClr val="accent2"/>
              </a:buClr>
              <a:buSzPct val="75000"/>
              <a:buFont typeface="Arial" panose="020B0604020202020204" pitchFamily="34" charset="0"/>
              <a:defRPr sz="1600">
                <a:solidFill>
                  <a:schemeClr val="tx1"/>
                </a:solidFill>
                <a:latin typeface="Calibri" panose="020F0502020204030204" pitchFamily="34" charset="0"/>
              </a:defRPr>
            </a:lvl1pPr>
            <a:lvl2pPr marL="742950" indent="-28575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2pPr>
            <a:lvl3pPr marL="11430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3pPr>
            <a:lvl4pPr marL="16002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4pPr>
            <a:lvl5pPr marL="20574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9pPr>
          </a:lstStyle>
          <a:p>
            <a:pPr fontAlgn="base">
              <a:lnSpc>
                <a:spcPct val="100000"/>
              </a:lnSpc>
              <a:spcBef>
                <a:spcPct val="0"/>
              </a:spcBef>
              <a:spcAft>
                <a:spcPct val="0"/>
              </a:spcAft>
              <a:buClrTx/>
              <a:buSzTx/>
              <a:buFontTx/>
              <a:buNone/>
            </a:pPr>
            <a:r>
              <a:rPr lang="en-US" altLang="en-US" sz="1200">
                <a:latin typeface="Raleway" pitchFamily="2" charset="0"/>
              </a:rPr>
              <a:t>Module 4</a:t>
            </a:r>
          </a:p>
        </p:txBody>
      </p:sp>
    </p:spTree>
    <p:custDataLst>
      <p:tags r:id="rId1"/>
    </p:custData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DD1D77-9B1A-2A59-0D20-A0E6CE72CBB1}"/>
              </a:ext>
            </a:extLst>
          </p:cNvPr>
          <p:cNvSpPr>
            <a:spLocks noGrp="1"/>
          </p:cNvSpPr>
          <p:nvPr>
            <p:ph type="title"/>
          </p:nvPr>
        </p:nvSpPr>
        <p:spPr>
          <a:xfrm>
            <a:off x="463550" y="365125"/>
            <a:ext cx="11274425" cy="865188"/>
          </a:xfrm>
        </p:spPr>
        <p:txBody>
          <a:bodyPr rtlCol="0">
            <a:normAutofit/>
          </a:bodyPr>
          <a:lstStyle/>
          <a:p>
            <a:pPr eaLnBrk="1" fontAlgn="auto" hangingPunct="1">
              <a:spcAft>
                <a:spcPts val="0"/>
              </a:spcAft>
              <a:defRPr/>
            </a:pPr>
            <a:r>
              <a:rPr lang="en-CA"/>
              <a:t>Module 4 - Knowledge Check Answers</a:t>
            </a:r>
          </a:p>
        </p:txBody>
      </p:sp>
      <p:sp>
        <p:nvSpPr>
          <p:cNvPr id="19" name="Content Placeholder 3">
            <a:extLst>
              <a:ext uri="{FF2B5EF4-FFF2-40B4-BE49-F238E27FC236}">
                <a16:creationId xmlns:a16="http://schemas.microsoft.com/office/drawing/2014/main" id="{C78DB031-BE07-7D2C-94CF-FA8F10410501}"/>
              </a:ext>
            </a:extLst>
          </p:cNvPr>
          <p:cNvSpPr>
            <a:spLocks noGrp="1"/>
          </p:cNvSpPr>
          <p:nvPr>
            <p:ph idx="1"/>
          </p:nvPr>
        </p:nvSpPr>
        <p:spPr>
          <a:xfrm>
            <a:off x="323850" y="1239838"/>
            <a:ext cx="11601450" cy="4732337"/>
          </a:xfrm>
        </p:spPr>
        <p:txBody>
          <a:bodyPr rtlCol="0">
            <a:noAutofit/>
          </a:bodyPr>
          <a:lstStyle/>
          <a:p>
            <a:pPr marL="342900" indent="-342900" eaLnBrk="1" fontAlgn="auto" hangingPunct="1">
              <a:lnSpc>
                <a:spcPct val="100000"/>
              </a:lnSpc>
              <a:spcBef>
                <a:spcPts val="0"/>
              </a:spcBef>
              <a:spcAft>
                <a:spcPts val="0"/>
              </a:spcAft>
              <a:buFont typeface="+mj-lt"/>
              <a:buAutoNum type="arabicPeriod"/>
              <a:defRPr/>
            </a:pPr>
            <a:r>
              <a:rPr lang="en-CA" b="1" dirty="0">
                <a:latin typeface="Raleway"/>
                <a:ea typeface="Arial" panose="020B0604020202020204" pitchFamily="34" charset="0"/>
              </a:rPr>
              <a:t>In a complex incident, the task of collecting, confirming and sharing information to responders involved in an incident is the responsibility of</a:t>
            </a:r>
            <a:r>
              <a:rPr lang="en-CA" b="1" dirty="0">
                <a:latin typeface="Raleway"/>
              </a:rPr>
              <a:t>? </a:t>
            </a:r>
            <a:br>
              <a:rPr lang="en-CA" b="1" dirty="0">
                <a:latin typeface="Raleway"/>
              </a:rPr>
            </a:br>
            <a:r>
              <a:rPr lang="en-CA" dirty="0">
                <a:solidFill>
                  <a:srgbClr val="000000"/>
                </a:solidFill>
                <a:latin typeface="Raleway"/>
              </a:rPr>
              <a:t>Answer: A – Planning.</a:t>
            </a:r>
          </a:p>
          <a:p>
            <a:pPr marL="342900" indent="-342900" eaLnBrk="1" fontAlgn="auto" hangingPunct="1">
              <a:lnSpc>
                <a:spcPct val="100000"/>
              </a:lnSpc>
              <a:spcBef>
                <a:spcPts val="0"/>
              </a:spcBef>
              <a:spcAft>
                <a:spcPts val="0"/>
              </a:spcAft>
              <a:buFont typeface="+mj-lt"/>
              <a:buAutoNum type="arabicPeriod"/>
              <a:defRPr/>
            </a:pPr>
            <a:endParaRPr lang="en-CA" sz="1400" dirty="0">
              <a:latin typeface="Raleway"/>
            </a:endParaRPr>
          </a:p>
          <a:p>
            <a:pPr marL="342900" indent="-342900" eaLnBrk="1" fontAlgn="auto" hangingPunct="1">
              <a:lnSpc>
                <a:spcPct val="100000"/>
              </a:lnSpc>
              <a:spcBef>
                <a:spcPts val="0"/>
              </a:spcBef>
              <a:spcAft>
                <a:spcPts val="0"/>
              </a:spcAft>
              <a:buFont typeface="+mj-lt"/>
              <a:buAutoNum type="arabicPeriod"/>
              <a:defRPr/>
            </a:pPr>
            <a:r>
              <a:rPr lang="en-CA" b="1" dirty="0">
                <a:latin typeface="Raleway"/>
                <a:ea typeface="Arial" panose="020B0604020202020204" pitchFamily="34" charset="0"/>
              </a:rPr>
              <a:t>In order to maintain span of control, Operations may be organized into several components. The Operations Section may be organized</a:t>
            </a:r>
            <a:r>
              <a:rPr lang="en-CA" b="1" dirty="0">
                <a:latin typeface="Raleway"/>
              </a:rPr>
              <a:t>:</a:t>
            </a:r>
          </a:p>
          <a:p>
            <a:pPr eaLnBrk="1" fontAlgn="auto" hangingPunct="1">
              <a:lnSpc>
                <a:spcPct val="100000"/>
              </a:lnSpc>
              <a:spcBef>
                <a:spcPts val="0"/>
              </a:spcBef>
              <a:spcAft>
                <a:spcPts val="0"/>
              </a:spcAft>
              <a:defRPr/>
            </a:pPr>
            <a:r>
              <a:rPr lang="en-CA" dirty="0">
                <a:solidFill>
                  <a:srgbClr val="000000"/>
                </a:solidFill>
                <a:latin typeface="Raleway"/>
              </a:rPr>
              <a:t>      Answer: D – into Divisions based on geography and into Branches based on functions or geography.</a:t>
            </a:r>
          </a:p>
          <a:p>
            <a:pPr marL="342900" indent="-342900" eaLnBrk="1" fontAlgn="auto" hangingPunct="1">
              <a:lnSpc>
                <a:spcPct val="100000"/>
              </a:lnSpc>
              <a:spcBef>
                <a:spcPts val="0"/>
              </a:spcBef>
              <a:spcAft>
                <a:spcPts val="0"/>
              </a:spcAft>
              <a:buFont typeface="+mj-lt"/>
              <a:buAutoNum type="arabicPeriod"/>
              <a:defRPr/>
            </a:pPr>
            <a:endParaRPr lang="en-CA" sz="1400" b="1" dirty="0">
              <a:latin typeface="Raleway"/>
            </a:endParaRPr>
          </a:p>
          <a:p>
            <a:pPr marL="342900" indent="-342900" eaLnBrk="1" fontAlgn="auto" hangingPunct="1">
              <a:lnSpc>
                <a:spcPct val="100000"/>
              </a:lnSpc>
              <a:spcBef>
                <a:spcPts val="0"/>
              </a:spcBef>
              <a:spcAft>
                <a:spcPts val="0"/>
              </a:spcAft>
              <a:buFont typeface="+mj-lt"/>
              <a:buAutoNum type="arabicPeriod" startAt="3"/>
              <a:defRPr/>
            </a:pPr>
            <a:r>
              <a:rPr lang="en-US" b="1" dirty="0">
                <a:latin typeface="Raleway"/>
                <a:ea typeface="Arial" panose="020B0604020202020204" pitchFamily="34" charset="0"/>
              </a:rPr>
              <a:t>Emergency Information about an incident may be provided in many ways, such as:</a:t>
            </a:r>
          </a:p>
          <a:p>
            <a:pPr marL="339725" eaLnBrk="1" fontAlgn="auto" hangingPunct="1">
              <a:lnSpc>
                <a:spcPct val="100000"/>
              </a:lnSpc>
              <a:spcBef>
                <a:spcPts val="0"/>
              </a:spcBef>
              <a:spcAft>
                <a:spcPts val="0"/>
              </a:spcAft>
              <a:tabLst>
                <a:tab pos="233363" algn="l"/>
              </a:tabLst>
              <a:defRPr/>
            </a:pPr>
            <a:r>
              <a:rPr lang="en-US" dirty="0">
                <a:solidFill>
                  <a:srgbClr val="000000"/>
                </a:solidFill>
                <a:latin typeface="Raleway"/>
              </a:rPr>
              <a:t>Answer: D – All of the above (establishing an EIC, providing info to the public, having info sessions for those with special needs).</a:t>
            </a:r>
          </a:p>
          <a:p>
            <a:pPr eaLnBrk="1" fontAlgn="auto" hangingPunct="1">
              <a:lnSpc>
                <a:spcPct val="100000"/>
              </a:lnSpc>
              <a:spcBef>
                <a:spcPts val="0"/>
              </a:spcBef>
              <a:spcAft>
                <a:spcPts val="0"/>
              </a:spcAft>
              <a:defRPr/>
            </a:pPr>
            <a:endParaRPr lang="en-US" sz="1400" dirty="0">
              <a:solidFill>
                <a:srgbClr val="000000"/>
              </a:solidFill>
              <a:latin typeface="Raleway"/>
            </a:endParaRPr>
          </a:p>
          <a:p>
            <a:pPr marL="342900" indent="-342900" eaLnBrk="1" fontAlgn="auto" hangingPunct="1">
              <a:lnSpc>
                <a:spcPct val="100000"/>
              </a:lnSpc>
              <a:spcBef>
                <a:spcPts val="0"/>
              </a:spcBef>
              <a:spcAft>
                <a:spcPts val="0"/>
              </a:spcAft>
              <a:buFont typeface="+mj-lt"/>
              <a:buAutoNum type="arabicPeriod" startAt="4"/>
              <a:defRPr/>
            </a:pPr>
            <a:r>
              <a:rPr lang="en-US" b="1" dirty="0">
                <a:latin typeface="Raleway"/>
                <a:ea typeface="Arial" panose="020B0604020202020204" pitchFamily="34" charset="0"/>
              </a:rPr>
              <a:t>If operational resources threaten to exceed the appropriate span of control, the Operations Section    Chief:</a:t>
            </a:r>
            <a:r>
              <a:rPr lang="en-US" b="1" dirty="0">
                <a:latin typeface="Raleway"/>
              </a:rPr>
              <a:t> </a:t>
            </a:r>
          </a:p>
          <a:p>
            <a:pPr marL="339725" eaLnBrk="1" fontAlgn="auto" hangingPunct="1">
              <a:lnSpc>
                <a:spcPct val="100000"/>
              </a:lnSpc>
              <a:spcBef>
                <a:spcPts val="0"/>
              </a:spcBef>
              <a:spcAft>
                <a:spcPts val="0"/>
              </a:spcAft>
              <a:tabLst>
                <a:tab pos="233363" algn="l"/>
              </a:tabLst>
              <a:defRPr/>
            </a:pPr>
            <a:r>
              <a:rPr lang="en-US" dirty="0">
                <a:solidFill>
                  <a:srgbClr val="000000"/>
                </a:solidFill>
                <a:latin typeface="Raleway"/>
              </a:rPr>
              <a:t>Answer: B – should organize Operations Section into Strike Teams, Task Forces, and Groups with appropriate leads.</a:t>
            </a:r>
          </a:p>
          <a:p>
            <a:pPr marL="342900" indent="-342900" eaLnBrk="1" fontAlgn="auto" hangingPunct="1">
              <a:lnSpc>
                <a:spcPct val="100000"/>
              </a:lnSpc>
              <a:spcBef>
                <a:spcPts val="0"/>
              </a:spcBef>
              <a:spcAft>
                <a:spcPts val="0"/>
              </a:spcAft>
              <a:buFont typeface="+mj-lt"/>
              <a:buAutoNum type="arabicPeriod"/>
              <a:defRPr/>
            </a:pPr>
            <a:endParaRPr lang="en-US" sz="1400" dirty="0">
              <a:latin typeface="Raleway"/>
            </a:endParaRPr>
          </a:p>
          <a:p>
            <a:pPr eaLnBrk="1" fontAlgn="auto" hangingPunct="1">
              <a:lnSpc>
                <a:spcPct val="100000"/>
              </a:lnSpc>
              <a:spcBef>
                <a:spcPts val="0"/>
              </a:spcBef>
              <a:spcAft>
                <a:spcPts val="0"/>
              </a:spcAft>
              <a:defRPr/>
            </a:pPr>
            <a:r>
              <a:rPr lang="en-US" b="1" dirty="0">
                <a:solidFill>
                  <a:srgbClr val="00B2E3"/>
                </a:solidFill>
                <a:latin typeface="Raleway"/>
                <a:ea typeface="Arial" panose="020B0604020202020204" pitchFamily="34" charset="0"/>
              </a:rPr>
              <a:t>5. </a:t>
            </a:r>
            <a:r>
              <a:rPr lang="en-US" b="1" dirty="0">
                <a:latin typeface="Raleway"/>
                <a:ea typeface="Arial" panose="020B0604020202020204" pitchFamily="34" charset="0"/>
              </a:rPr>
              <a:t>The last action by an IC before final termination (deactivation) of the incident response is to organize</a:t>
            </a:r>
            <a:r>
              <a:rPr lang="en-US" b="1" dirty="0">
                <a:latin typeface="Raleway"/>
              </a:rPr>
              <a:t>: </a:t>
            </a:r>
          </a:p>
          <a:p>
            <a:pPr marL="339725" eaLnBrk="1" fontAlgn="auto" hangingPunct="1">
              <a:lnSpc>
                <a:spcPct val="100000"/>
              </a:lnSpc>
              <a:spcBef>
                <a:spcPts val="0"/>
              </a:spcBef>
              <a:spcAft>
                <a:spcPts val="0"/>
              </a:spcAft>
              <a:tabLst>
                <a:tab pos="233363" algn="l"/>
              </a:tabLst>
              <a:defRPr/>
            </a:pPr>
            <a:r>
              <a:rPr lang="en-US" dirty="0">
                <a:solidFill>
                  <a:srgbClr val="000000"/>
                </a:solidFill>
                <a:latin typeface="Raleway"/>
              </a:rPr>
              <a:t>Answer: C – a full debriefing and evaluation.</a:t>
            </a:r>
            <a:endParaRPr lang="en-CA" dirty="0">
              <a:solidFill>
                <a:srgbClr val="000000"/>
              </a:solidFill>
              <a:latin typeface="Raleway"/>
            </a:endParaRPr>
          </a:p>
          <a:p>
            <a:pPr marL="342900" indent="-342900" eaLnBrk="1" fontAlgn="auto" hangingPunct="1">
              <a:lnSpc>
                <a:spcPct val="100000"/>
              </a:lnSpc>
              <a:spcBef>
                <a:spcPts val="0"/>
              </a:spcBef>
              <a:spcAft>
                <a:spcPts val="0"/>
              </a:spcAft>
              <a:buFont typeface="+mj-lt"/>
              <a:buAutoNum type="arabicPeriod"/>
              <a:defRPr/>
            </a:pPr>
            <a:endParaRPr lang="en-CA" dirty="0"/>
          </a:p>
        </p:txBody>
      </p:sp>
      <p:sp>
        <p:nvSpPr>
          <p:cNvPr id="132100" name="Slide Number Placeholder 4">
            <a:extLst>
              <a:ext uri="{FF2B5EF4-FFF2-40B4-BE49-F238E27FC236}">
                <a16:creationId xmlns:a16="http://schemas.microsoft.com/office/drawing/2014/main" id="{8AC96BF2-8043-FBFA-F9A6-34E4BBC87FA0}"/>
              </a:ext>
            </a:extLst>
          </p:cNvPr>
          <p:cNvSpPr>
            <a:spLocks noGrp="1" noChangeArrowheads="1"/>
          </p:cNvSpPr>
          <p:nvPr>
            <p:ph type="sldNum" sz="quarter" idx="14"/>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lnSpc>
                <a:spcPct val="90000"/>
              </a:lnSpc>
              <a:spcBef>
                <a:spcPts val="1000"/>
              </a:spcBef>
              <a:buClr>
                <a:schemeClr val="accent2"/>
              </a:buClr>
              <a:buSzPct val="75000"/>
              <a:buFont typeface="Arial" panose="020B0604020202020204" pitchFamily="34" charset="0"/>
              <a:defRPr sz="1600">
                <a:solidFill>
                  <a:schemeClr val="tx1"/>
                </a:solidFill>
                <a:latin typeface="Calibri" panose="020F0502020204030204" pitchFamily="34" charset="0"/>
              </a:defRPr>
            </a:lvl1pPr>
            <a:lvl2pPr marL="742950" indent="-28575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2pPr>
            <a:lvl3pPr marL="11430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3pPr>
            <a:lvl4pPr marL="16002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4pPr>
            <a:lvl5pPr marL="20574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9pPr>
          </a:lstStyle>
          <a:p>
            <a:pPr fontAlgn="base">
              <a:lnSpc>
                <a:spcPct val="100000"/>
              </a:lnSpc>
              <a:spcBef>
                <a:spcPct val="0"/>
              </a:spcBef>
              <a:spcAft>
                <a:spcPct val="0"/>
              </a:spcAft>
              <a:buClrTx/>
              <a:buSzTx/>
              <a:buFontTx/>
              <a:buNone/>
            </a:pPr>
            <a:fld id="{53122697-CE80-4FB2-9C26-B48C8D2F50E8}" type="slidenum">
              <a:rPr lang="en-US" altLang="en-US" sz="1200" smtClean="0">
                <a:latin typeface="Raleway" pitchFamily="2" charset="0"/>
              </a:rPr>
              <a:pPr fontAlgn="base">
                <a:lnSpc>
                  <a:spcPct val="100000"/>
                </a:lnSpc>
                <a:spcBef>
                  <a:spcPct val="0"/>
                </a:spcBef>
                <a:spcAft>
                  <a:spcPct val="0"/>
                </a:spcAft>
                <a:buClrTx/>
                <a:buSzTx/>
                <a:buFontTx/>
                <a:buNone/>
              </a:pPr>
              <a:t>92</a:t>
            </a:fld>
            <a:endParaRPr lang="en-US" altLang="en-US" sz="1200">
              <a:latin typeface="Raleway" pitchFamily="2" charset="0"/>
            </a:endParaRPr>
          </a:p>
        </p:txBody>
      </p:sp>
      <p:sp>
        <p:nvSpPr>
          <p:cNvPr id="132101" name="Footer Placeholder 5">
            <a:extLst>
              <a:ext uri="{FF2B5EF4-FFF2-40B4-BE49-F238E27FC236}">
                <a16:creationId xmlns:a16="http://schemas.microsoft.com/office/drawing/2014/main" id="{DD060DDA-DA71-47A8-3AB6-9B9AD3664774}"/>
              </a:ext>
            </a:extLst>
          </p:cNvPr>
          <p:cNvSpPr>
            <a:spLocks noGrp="1" noChangeArrowheads="1"/>
          </p:cNvSpPr>
          <p:nvPr>
            <p:ph type="ftr" sz="quarter" idx="1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0" compatLnSpc="1">
            <a:prstTxWarp prst="textNoShape">
              <a:avLst/>
            </a:prstTxWarp>
          </a:bodyPr>
          <a:lstStyle>
            <a:lvl1pPr>
              <a:lnSpc>
                <a:spcPct val="90000"/>
              </a:lnSpc>
              <a:spcBef>
                <a:spcPts val="1000"/>
              </a:spcBef>
              <a:buClr>
                <a:schemeClr val="accent2"/>
              </a:buClr>
              <a:buSzPct val="75000"/>
              <a:buFont typeface="Arial" panose="020B0604020202020204" pitchFamily="34" charset="0"/>
              <a:defRPr sz="1600">
                <a:solidFill>
                  <a:schemeClr val="tx1"/>
                </a:solidFill>
                <a:latin typeface="Calibri" panose="020F0502020204030204" pitchFamily="34" charset="0"/>
              </a:defRPr>
            </a:lvl1pPr>
            <a:lvl2pPr marL="742950" indent="-28575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2pPr>
            <a:lvl3pPr marL="11430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3pPr>
            <a:lvl4pPr marL="16002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4pPr>
            <a:lvl5pPr marL="20574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9pPr>
          </a:lstStyle>
          <a:p>
            <a:pPr fontAlgn="base">
              <a:lnSpc>
                <a:spcPct val="100000"/>
              </a:lnSpc>
              <a:spcBef>
                <a:spcPct val="0"/>
              </a:spcBef>
              <a:spcAft>
                <a:spcPct val="0"/>
              </a:spcAft>
              <a:buClrTx/>
              <a:buSzTx/>
              <a:buFontTx/>
              <a:buNone/>
            </a:pPr>
            <a:r>
              <a:rPr lang="en-US" altLang="en-US" sz="1200">
                <a:latin typeface="Raleway" pitchFamily="2" charset="0"/>
              </a:rPr>
              <a:t>Module 4</a:t>
            </a:r>
          </a:p>
        </p:txBody>
      </p:sp>
    </p:spTree>
    <p:custDataLst>
      <p:tags r:id="rId1"/>
    </p:custData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5A11E07-646E-A28D-B746-9308088100B8}"/>
              </a:ext>
            </a:extLst>
          </p:cNvPr>
          <p:cNvSpPr>
            <a:spLocks noGrp="1"/>
          </p:cNvSpPr>
          <p:nvPr>
            <p:ph type="title"/>
          </p:nvPr>
        </p:nvSpPr>
        <p:spPr>
          <a:xfrm>
            <a:off x="463550" y="336550"/>
            <a:ext cx="11274425" cy="865188"/>
          </a:xfrm>
        </p:spPr>
        <p:txBody>
          <a:bodyPr rtlCol="0">
            <a:normAutofit/>
          </a:bodyPr>
          <a:lstStyle/>
          <a:p>
            <a:pPr eaLnBrk="1" fontAlgn="auto" hangingPunct="1">
              <a:spcAft>
                <a:spcPts val="0"/>
              </a:spcAft>
              <a:defRPr/>
            </a:pPr>
            <a:r>
              <a:rPr lang="en-CA"/>
              <a:t>Module 4 - Summary</a:t>
            </a:r>
            <a:endParaRPr lang="en-CA" i="1">
              <a:solidFill>
                <a:srgbClr val="FF0000"/>
              </a:solidFill>
            </a:endParaRPr>
          </a:p>
        </p:txBody>
      </p:sp>
      <p:sp>
        <p:nvSpPr>
          <p:cNvPr id="4" name="Content Placeholder 3">
            <a:extLst>
              <a:ext uri="{FF2B5EF4-FFF2-40B4-BE49-F238E27FC236}">
                <a16:creationId xmlns:a16="http://schemas.microsoft.com/office/drawing/2014/main" id="{A2230800-3ECD-BF1C-D7E3-5BE62FCCF354}"/>
              </a:ext>
            </a:extLst>
          </p:cNvPr>
          <p:cNvSpPr>
            <a:spLocks noGrp="1"/>
          </p:cNvSpPr>
          <p:nvPr>
            <p:ph idx="1"/>
          </p:nvPr>
        </p:nvSpPr>
        <p:spPr>
          <a:xfrm>
            <a:off x="461963" y="1295400"/>
            <a:ext cx="11366500" cy="4833938"/>
          </a:xfrm>
        </p:spPr>
        <p:txBody>
          <a:bodyPr rtlCol="0">
            <a:noAutofit/>
          </a:bodyPr>
          <a:lstStyle/>
          <a:p>
            <a:pPr marL="342900" indent="-342900" eaLnBrk="1" fontAlgn="auto" hangingPunct="1">
              <a:lnSpc>
                <a:spcPct val="100000"/>
              </a:lnSpc>
              <a:spcBef>
                <a:spcPts val="600"/>
              </a:spcBef>
              <a:spcAft>
                <a:spcPts val="600"/>
              </a:spcAft>
              <a:buFont typeface="Arial" panose="020B0604020202020204" pitchFamily="34" charset="0"/>
              <a:buChar char="•"/>
              <a:defRPr/>
            </a:pPr>
            <a:r>
              <a:rPr lang="en-US" sz="2000">
                <a:latin typeface="Raleway"/>
              </a:rPr>
              <a:t>In this module, learners:</a:t>
            </a:r>
          </a:p>
          <a:p>
            <a:pPr marL="1028700" lvl="1" indent="-342900" eaLnBrk="1" fontAlgn="auto" hangingPunct="1">
              <a:spcBef>
                <a:spcPts val="600"/>
              </a:spcBef>
              <a:spcAft>
                <a:spcPts val="600"/>
              </a:spcAft>
              <a:defRPr/>
            </a:pPr>
            <a:r>
              <a:rPr lang="en-CA" sz="2000">
                <a:solidFill>
                  <a:schemeClr val="tx1">
                    <a:lumMod val="85000"/>
                    <a:lumOff val="15000"/>
                  </a:schemeClr>
                </a:solidFill>
                <a:latin typeface="Raleway" pitchFamily="2" charset="0"/>
                <a:cs typeface="Times New Roman"/>
              </a:rPr>
              <a:t>Reviewed the key actions performed by the core IMS functions during a complex incident.</a:t>
            </a:r>
          </a:p>
          <a:p>
            <a:pPr marL="1028700" lvl="1" indent="-342900" eaLnBrk="1" fontAlgn="auto" hangingPunct="1">
              <a:spcBef>
                <a:spcPts val="600"/>
              </a:spcBef>
              <a:spcAft>
                <a:spcPts val="600"/>
              </a:spcAft>
              <a:defRPr/>
            </a:pPr>
            <a:r>
              <a:rPr lang="en-CA" sz="2000">
                <a:solidFill>
                  <a:schemeClr val="tx1">
                    <a:lumMod val="85000"/>
                    <a:lumOff val="15000"/>
                  </a:schemeClr>
                </a:solidFill>
                <a:latin typeface="Raleway" pitchFamily="2" charset="0"/>
                <a:cs typeface="Times New Roman"/>
              </a:rPr>
              <a:t>Gained knowledge on the steps of scaling down the IMS structure.</a:t>
            </a:r>
          </a:p>
        </p:txBody>
      </p:sp>
      <p:sp>
        <p:nvSpPr>
          <p:cNvPr id="134148" name="Slide Number Placeholder 4">
            <a:extLst>
              <a:ext uri="{FF2B5EF4-FFF2-40B4-BE49-F238E27FC236}">
                <a16:creationId xmlns:a16="http://schemas.microsoft.com/office/drawing/2014/main" id="{4C2F436E-5520-5792-E19A-68230DD06850}"/>
              </a:ext>
            </a:extLst>
          </p:cNvPr>
          <p:cNvSpPr>
            <a:spLocks noGrp="1" noChangeArrowheads="1"/>
          </p:cNvSpPr>
          <p:nvPr>
            <p:ph type="sldNum" sz="quarter" idx="14"/>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lnSpc>
                <a:spcPct val="90000"/>
              </a:lnSpc>
              <a:spcBef>
                <a:spcPts val="1000"/>
              </a:spcBef>
              <a:buClr>
                <a:schemeClr val="accent2"/>
              </a:buClr>
              <a:buSzPct val="75000"/>
              <a:buFont typeface="Arial" panose="020B0604020202020204" pitchFamily="34" charset="0"/>
              <a:defRPr sz="1600">
                <a:solidFill>
                  <a:schemeClr val="tx1"/>
                </a:solidFill>
                <a:latin typeface="Calibri" panose="020F0502020204030204" pitchFamily="34" charset="0"/>
              </a:defRPr>
            </a:lvl1pPr>
            <a:lvl2pPr marL="742950" indent="-28575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2pPr>
            <a:lvl3pPr marL="11430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3pPr>
            <a:lvl4pPr marL="16002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4pPr>
            <a:lvl5pPr marL="20574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9pPr>
          </a:lstStyle>
          <a:p>
            <a:pPr fontAlgn="base">
              <a:lnSpc>
                <a:spcPct val="100000"/>
              </a:lnSpc>
              <a:spcBef>
                <a:spcPct val="0"/>
              </a:spcBef>
              <a:spcAft>
                <a:spcPct val="0"/>
              </a:spcAft>
              <a:buClrTx/>
              <a:buSzTx/>
              <a:buFontTx/>
              <a:buNone/>
            </a:pPr>
            <a:fld id="{D13B5860-4552-46A9-9936-D89066E3F73D}" type="slidenum">
              <a:rPr lang="en-US" altLang="en-US" sz="1200" smtClean="0">
                <a:latin typeface="Raleway" pitchFamily="2" charset="0"/>
              </a:rPr>
              <a:pPr fontAlgn="base">
                <a:lnSpc>
                  <a:spcPct val="100000"/>
                </a:lnSpc>
                <a:spcBef>
                  <a:spcPct val="0"/>
                </a:spcBef>
                <a:spcAft>
                  <a:spcPct val="0"/>
                </a:spcAft>
                <a:buClrTx/>
                <a:buSzTx/>
                <a:buFontTx/>
                <a:buNone/>
              </a:pPr>
              <a:t>93</a:t>
            </a:fld>
            <a:endParaRPr lang="en-US" altLang="en-US" sz="1200">
              <a:latin typeface="Raleway" pitchFamily="2" charset="0"/>
            </a:endParaRPr>
          </a:p>
        </p:txBody>
      </p:sp>
      <p:sp>
        <p:nvSpPr>
          <p:cNvPr id="134149" name="Footer Placeholder 5">
            <a:extLst>
              <a:ext uri="{FF2B5EF4-FFF2-40B4-BE49-F238E27FC236}">
                <a16:creationId xmlns:a16="http://schemas.microsoft.com/office/drawing/2014/main" id="{54E71A10-E9BA-DC65-F3AD-348192AF44BE}"/>
              </a:ext>
            </a:extLst>
          </p:cNvPr>
          <p:cNvSpPr>
            <a:spLocks noGrp="1" noChangeArrowheads="1"/>
          </p:cNvSpPr>
          <p:nvPr>
            <p:ph type="ftr" sz="quarter" idx="1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0" compatLnSpc="1">
            <a:prstTxWarp prst="textNoShape">
              <a:avLst/>
            </a:prstTxWarp>
          </a:bodyPr>
          <a:lstStyle>
            <a:lvl1pPr>
              <a:lnSpc>
                <a:spcPct val="90000"/>
              </a:lnSpc>
              <a:spcBef>
                <a:spcPts val="1000"/>
              </a:spcBef>
              <a:buClr>
                <a:schemeClr val="accent2"/>
              </a:buClr>
              <a:buSzPct val="75000"/>
              <a:buFont typeface="Arial" panose="020B0604020202020204" pitchFamily="34" charset="0"/>
              <a:defRPr sz="1600">
                <a:solidFill>
                  <a:schemeClr val="tx1"/>
                </a:solidFill>
                <a:latin typeface="Calibri" panose="020F0502020204030204" pitchFamily="34" charset="0"/>
              </a:defRPr>
            </a:lvl1pPr>
            <a:lvl2pPr marL="742950" indent="-28575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2pPr>
            <a:lvl3pPr marL="11430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3pPr>
            <a:lvl4pPr marL="16002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4pPr>
            <a:lvl5pPr marL="20574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9pPr>
          </a:lstStyle>
          <a:p>
            <a:pPr fontAlgn="base">
              <a:lnSpc>
                <a:spcPct val="100000"/>
              </a:lnSpc>
              <a:spcBef>
                <a:spcPct val="0"/>
              </a:spcBef>
              <a:spcAft>
                <a:spcPct val="0"/>
              </a:spcAft>
              <a:buClrTx/>
              <a:buSzTx/>
              <a:buFontTx/>
              <a:buNone/>
            </a:pPr>
            <a:r>
              <a:rPr lang="en-US" altLang="en-US" sz="1200">
                <a:latin typeface="Raleway" pitchFamily="2" charset="0"/>
              </a:rPr>
              <a:t>Module 4</a:t>
            </a:r>
          </a:p>
        </p:txBody>
      </p:sp>
    </p:spTree>
    <p:custDataLst>
      <p:tags r:id="rId1"/>
    </p:custData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EF6D1644-6D80-7379-62C2-DE1A9E9DA3E6}"/>
              </a:ext>
            </a:extLst>
          </p:cNvPr>
          <p:cNvSpPr>
            <a:spLocks noGrp="1"/>
          </p:cNvSpPr>
          <p:nvPr>
            <p:ph type="ctrTitle"/>
          </p:nvPr>
        </p:nvSpPr>
        <p:spPr>
          <a:xfrm>
            <a:off x="396875" y="814388"/>
            <a:ext cx="11958638" cy="2016125"/>
          </a:xfrm>
        </p:spPr>
        <p:txBody>
          <a:bodyPr rtlCol="0"/>
          <a:lstStyle/>
          <a:p>
            <a:pPr eaLnBrk="1" fontAlgn="auto" hangingPunct="1">
              <a:spcAft>
                <a:spcPts val="0"/>
              </a:spcAft>
              <a:defRPr/>
            </a:pPr>
            <a:r>
              <a:rPr lang="en-CA" sz="4800">
                <a:effectLst>
                  <a:outerShdw blurRad="38100" dist="38100" dir="2700000" algn="tl">
                    <a:srgbClr val="000000">
                      <a:alpha val="43137"/>
                    </a:srgbClr>
                  </a:outerShdw>
                </a:effectLst>
                <a:latin typeface="Raleway" pitchFamily="2" charset="0"/>
              </a:rPr>
              <a:t>Course evaluation and feedback</a:t>
            </a:r>
          </a:p>
        </p:txBody>
      </p:sp>
      <p:sp>
        <p:nvSpPr>
          <p:cNvPr id="136195" name="Subtitle 6">
            <a:extLst>
              <a:ext uri="{FF2B5EF4-FFF2-40B4-BE49-F238E27FC236}">
                <a16:creationId xmlns:a16="http://schemas.microsoft.com/office/drawing/2014/main" id="{EFDCD045-C160-24F9-4808-7769C8CA7EBB}"/>
              </a:ext>
            </a:extLst>
          </p:cNvPr>
          <p:cNvSpPr>
            <a:spLocks noGrp="1" noChangeArrowheads="1"/>
          </p:cNvSpPr>
          <p:nvPr>
            <p:ph type="subTitle" idx="1"/>
          </p:nvPr>
        </p:nvSpPr>
        <p:spPr>
          <a:xfrm>
            <a:off x="358775" y="2460625"/>
            <a:ext cx="11436350" cy="3025775"/>
          </a:xfrm>
        </p:spPr>
        <p:txBody>
          <a:bodyPr/>
          <a:lstStyle/>
          <a:p>
            <a:pPr eaLnBrk="1" hangingPunct="1">
              <a:lnSpc>
                <a:spcPct val="115000"/>
              </a:lnSpc>
              <a:spcBef>
                <a:spcPct val="0"/>
              </a:spcBef>
              <a:spcAft>
                <a:spcPts val="1000"/>
              </a:spcAft>
            </a:pPr>
            <a:r>
              <a:rPr lang="en-CA" altLang="en-US">
                <a:solidFill>
                  <a:schemeClr val="tx1"/>
                </a:solidFill>
                <a:latin typeface="Raleway" pitchFamily="2" charset="0"/>
                <a:cs typeface="Arial" panose="020B0604020202020204" pitchFamily="34" charset="0"/>
              </a:rPr>
              <a:t>We appreciate your feedback so we can continuously improve this course and other EMO learning products. </a:t>
            </a:r>
          </a:p>
          <a:p>
            <a:pPr eaLnBrk="1" hangingPunct="1">
              <a:lnSpc>
                <a:spcPct val="115000"/>
              </a:lnSpc>
              <a:spcBef>
                <a:spcPct val="0"/>
              </a:spcBef>
              <a:spcAft>
                <a:spcPts val="1000"/>
              </a:spcAft>
            </a:pPr>
            <a:r>
              <a:rPr lang="en-CA" altLang="en-US">
                <a:solidFill>
                  <a:schemeClr val="tx1"/>
                </a:solidFill>
                <a:latin typeface="Raleway" pitchFamily="2" charset="0"/>
                <a:cs typeface="Arial" panose="020B0604020202020204" pitchFamily="34" charset="0"/>
              </a:rPr>
              <a:t>Kindly complete this short </a:t>
            </a:r>
            <a:r>
              <a:rPr lang="en-CA" altLang="en-US">
                <a:solidFill>
                  <a:schemeClr val="tx1"/>
                </a:solidFill>
                <a:latin typeface="Raleway" pitchFamily="2" charset="0"/>
                <a:cs typeface="Arial" panose="020B0604020202020204" pitchFamily="34" charset="0"/>
                <a:hlinkClick r:id="rId4"/>
              </a:rPr>
              <a:t>course evaluation/feedback form</a:t>
            </a:r>
            <a:r>
              <a:rPr lang="en-CA" altLang="en-US">
                <a:solidFill>
                  <a:schemeClr val="tx1"/>
                </a:solidFill>
                <a:latin typeface="Raleway" pitchFamily="2" charset="0"/>
                <a:cs typeface="Arial" panose="020B0604020202020204" pitchFamily="34" charset="0"/>
              </a:rPr>
              <a:t>. It will take about 5 to 7 minutes to complete. </a:t>
            </a:r>
          </a:p>
        </p:txBody>
      </p:sp>
      <p:sp>
        <p:nvSpPr>
          <p:cNvPr id="136196" name="Slide Number Placeholder 1">
            <a:extLst>
              <a:ext uri="{FF2B5EF4-FFF2-40B4-BE49-F238E27FC236}">
                <a16:creationId xmlns:a16="http://schemas.microsoft.com/office/drawing/2014/main" id="{D85385E3-482D-5BA0-26DB-70CB15653F30}"/>
              </a:ext>
            </a:extLst>
          </p:cNvPr>
          <p:cNvSpPr>
            <a:spLocks noGrp="1" noChangeArrowheads="1"/>
          </p:cNvSpPr>
          <p:nvPr>
            <p:ph type="sldNum" sz="quarter" idx="1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lnSpc>
                <a:spcPct val="90000"/>
              </a:lnSpc>
              <a:spcBef>
                <a:spcPts val="1000"/>
              </a:spcBef>
              <a:buClr>
                <a:schemeClr val="accent2"/>
              </a:buClr>
              <a:buSzPct val="75000"/>
              <a:buFont typeface="Arial" panose="020B0604020202020204" pitchFamily="34" charset="0"/>
              <a:defRPr sz="1600">
                <a:solidFill>
                  <a:schemeClr val="tx1"/>
                </a:solidFill>
                <a:latin typeface="Calibri" panose="020F0502020204030204" pitchFamily="34" charset="0"/>
              </a:defRPr>
            </a:lvl1pPr>
            <a:lvl2pPr marL="742950" indent="-28575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2pPr>
            <a:lvl3pPr marL="11430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3pPr>
            <a:lvl4pPr marL="16002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4pPr>
            <a:lvl5pPr marL="20574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9pPr>
          </a:lstStyle>
          <a:p>
            <a:pPr fontAlgn="base">
              <a:lnSpc>
                <a:spcPct val="100000"/>
              </a:lnSpc>
              <a:spcBef>
                <a:spcPct val="0"/>
              </a:spcBef>
              <a:spcAft>
                <a:spcPct val="0"/>
              </a:spcAft>
              <a:buClrTx/>
              <a:buSzTx/>
              <a:buFontTx/>
              <a:buNone/>
            </a:pPr>
            <a:fld id="{9C907C0E-CCD6-47BE-A384-CE66612297A0}" type="slidenum">
              <a:rPr lang="en-US" altLang="en-US" sz="1200" smtClean="0">
                <a:latin typeface="Raleway" pitchFamily="2" charset="0"/>
              </a:rPr>
              <a:pPr fontAlgn="base">
                <a:lnSpc>
                  <a:spcPct val="100000"/>
                </a:lnSpc>
                <a:spcBef>
                  <a:spcPct val="0"/>
                </a:spcBef>
                <a:spcAft>
                  <a:spcPct val="0"/>
                </a:spcAft>
                <a:buClrTx/>
                <a:buSzTx/>
                <a:buFontTx/>
                <a:buNone/>
              </a:pPr>
              <a:t>94</a:t>
            </a:fld>
            <a:endParaRPr lang="en-US" altLang="en-US" sz="1200">
              <a:latin typeface="Raleway" pitchFamily="2" charset="0"/>
            </a:endParaRPr>
          </a:p>
        </p:txBody>
      </p:sp>
      <p:sp>
        <p:nvSpPr>
          <p:cNvPr id="136197" name="Footer Placeholder 2">
            <a:extLst>
              <a:ext uri="{FF2B5EF4-FFF2-40B4-BE49-F238E27FC236}">
                <a16:creationId xmlns:a16="http://schemas.microsoft.com/office/drawing/2014/main" id="{CBB57566-5A31-309C-6131-95ED6D132F7C}"/>
              </a:ext>
            </a:extLst>
          </p:cNvPr>
          <p:cNvSpPr>
            <a:spLocks noGrp="1" noChangeArrowheads="1"/>
          </p:cNvSpPr>
          <p:nvPr>
            <p:ph type="ftr" sz="quarter" idx="16"/>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0" compatLnSpc="1">
            <a:prstTxWarp prst="textNoShape">
              <a:avLst/>
            </a:prstTxWarp>
          </a:bodyPr>
          <a:lstStyle>
            <a:lvl1pPr>
              <a:lnSpc>
                <a:spcPct val="90000"/>
              </a:lnSpc>
              <a:spcBef>
                <a:spcPts val="1000"/>
              </a:spcBef>
              <a:buClr>
                <a:schemeClr val="accent2"/>
              </a:buClr>
              <a:buSzPct val="75000"/>
              <a:buFont typeface="Arial" panose="020B0604020202020204" pitchFamily="34" charset="0"/>
              <a:defRPr sz="1600">
                <a:solidFill>
                  <a:schemeClr val="tx1"/>
                </a:solidFill>
                <a:latin typeface="Calibri" panose="020F0502020204030204" pitchFamily="34" charset="0"/>
              </a:defRPr>
            </a:lvl1pPr>
            <a:lvl2pPr marL="742950" indent="-28575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2pPr>
            <a:lvl3pPr marL="11430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3pPr>
            <a:lvl4pPr marL="16002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4pPr>
            <a:lvl5pPr marL="20574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9pPr>
          </a:lstStyle>
          <a:p>
            <a:pPr fontAlgn="base">
              <a:lnSpc>
                <a:spcPct val="100000"/>
              </a:lnSpc>
              <a:spcBef>
                <a:spcPct val="0"/>
              </a:spcBef>
              <a:spcAft>
                <a:spcPct val="0"/>
              </a:spcAft>
              <a:buClrTx/>
              <a:buSzTx/>
              <a:buFontTx/>
              <a:buNone/>
            </a:pPr>
            <a:r>
              <a:rPr lang="en-US" altLang="en-US" sz="1200">
                <a:latin typeface="Raleway" pitchFamily="2" charset="0"/>
              </a:rPr>
              <a:t>Course Evaluation and Feedback</a:t>
            </a:r>
          </a:p>
        </p:txBody>
      </p:sp>
    </p:spTree>
    <p:custDataLst>
      <p:tags r:id="rId1"/>
    </p:custData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542563A5-C8D6-5782-4442-1EA64FFB4553}"/>
              </a:ext>
            </a:extLst>
          </p:cNvPr>
          <p:cNvSpPr>
            <a:spLocks noGrp="1"/>
          </p:cNvSpPr>
          <p:nvPr>
            <p:ph type="ctrTitle"/>
          </p:nvPr>
        </p:nvSpPr>
        <p:spPr>
          <a:xfrm>
            <a:off x="396875" y="814388"/>
            <a:ext cx="6478588" cy="990600"/>
          </a:xfrm>
        </p:spPr>
        <p:txBody>
          <a:bodyPr rtlCol="0"/>
          <a:lstStyle/>
          <a:p>
            <a:pPr eaLnBrk="1" fontAlgn="auto" hangingPunct="1">
              <a:spcAft>
                <a:spcPts val="0"/>
              </a:spcAft>
              <a:defRPr/>
            </a:pPr>
            <a:r>
              <a:rPr lang="en-CA" sz="4800">
                <a:effectLst>
                  <a:outerShdw blurRad="38100" dist="38100" dir="2700000" algn="tl">
                    <a:srgbClr val="000000">
                      <a:alpha val="43137"/>
                    </a:srgbClr>
                  </a:outerShdw>
                </a:effectLst>
                <a:latin typeface="Raleway" pitchFamily="2" charset="0"/>
              </a:rPr>
              <a:t>Congratulations!</a:t>
            </a:r>
            <a:endParaRPr lang="en-CA" sz="3200">
              <a:effectLst>
                <a:outerShdw blurRad="38100" dist="38100" dir="2700000" algn="tl">
                  <a:srgbClr val="000000">
                    <a:alpha val="43137"/>
                  </a:srgbClr>
                </a:outerShdw>
              </a:effectLst>
              <a:latin typeface="Raleway" pitchFamily="2" charset="0"/>
            </a:endParaRPr>
          </a:p>
        </p:txBody>
      </p:sp>
      <p:sp>
        <p:nvSpPr>
          <p:cNvPr id="138243" name="Subtitle 6">
            <a:extLst>
              <a:ext uri="{FF2B5EF4-FFF2-40B4-BE49-F238E27FC236}">
                <a16:creationId xmlns:a16="http://schemas.microsoft.com/office/drawing/2014/main" id="{EE434C25-566C-CC87-BE30-82FBC3CFA368}"/>
              </a:ext>
            </a:extLst>
          </p:cNvPr>
          <p:cNvSpPr>
            <a:spLocks noGrp="1" noChangeArrowheads="1"/>
          </p:cNvSpPr>
          <p:nvPr>
            <p:ph type="subTitle" idx="1"/>
          </p:nvPr>
        </p:nvSpPr>
        <p:spPr>
          <a:xfrm>
            <a:off x="358775" y="2460625"/>
            <a:ext cx="11220450" cy="3025775"/>
          </a:xfrm>
        </p:spPr>
        <p:txBody>
          <a:bodyPr/>
          <a:lstStyle/>
          <a:p>
            <a:pPr eaLnBrk="1" hangingPunct="1">
              <a:lnSpc>
                <a:spcPct val="115000"/>
              </a:lnSpc>
              <a:spcBef>
                <a:spcPct val="0"/>
              </a:spcBef>
              <a:spcAft>
                <a:spcPts val="1000"/>
              </a:spcAft>
            </a:pPr>
            <a:r>
              <a:rPr lang="en-CA" altLang="en-US" sz="2000" b="1">
                <a:solidFill>
                  <a:schemeClr val="tx1"/>
                </a:solidFill>
                <a:latin typeface="Raleway" pitchFamily="2" charset="0"/>
                <a:cs typeface="Arial" panose="020B0604020202020204" pitchFamily="34" charset="0"/>
              </a:rPr>
              <a:t>You have completed the IMS 100: Introduction to Incident Management System self-study course. </a:t>
            </a:r>
          </a:p>
          <a:p>
            <a:pPr eaLnBrk="1" hangingPunct="1">
              <a:lnSpc>
                <a:spcPct val="115000"/>
              </a:lnSpc>
              <a:spcBef>
                <a:spcPct val="0"/>
              </a:spcBef>
              <a:spcAft>
                <a:spcPts val="1000"/>
              </a:spcAft>
            </a:pPr>
            <a:r>
              <a:rPr lang="en-CA" altLang="en-US" sz="2000">
                <a:solidFill>
                  <a:schemeClr val="tx1"/>
                </a:solidFill>
                <a:latin typeface="Raleway" pitchFamily="2" charset="0"/>
                <a:cs typeface="Arial" panose="020B0604020202020204" pitchFamily="34" charset="0"/>
              </a:rPr>
              <a:t>Please take the </a:t>
            </a:r>
            <a:r>
              <a:rPr lang="en-CA" altLang="en-US" sz="2000" b="1">
                <a:solidFill>
                  <a:schemeClr val="tx1"/>
                </a:solidFill>
                <a:latin typeface="Raleway" pitchFamily="2" charset="0"/>
                <a:cs typeface="Arial" panose="020B0604020202020204" pitchFamily="34" charset="0"/>
              </a:rPr>
              <a:t>final exam </a:t>
            </a:r>
            <a:r>
              <a:rPr lang="en-CA" altLang="en-US" sz="2000">
                <a:solidFill>
                  <a:schemeClr val="tx1"/>
                </a:solidFill>
                <a:latin typeface="Raleway" pitchFamily="2" charset="0"/>
                <a:cs typeface="Arial" panose="020B0604020202020204" pitchFamily="34" charset="0"/>
              </a:rPr>
              <a:t>through the </a:t>
            </a:r>
            <a:r>
              <a:rPr lang="en-CA" altLang="en-US" sz="2000" u="sng">
                <a:solidFill>
                  <a:schemeClr val="tx1"/>
                </a:solidFill>
                <a:latin typeface="Raleway" pitchFamily="2" charset="0"/>
                <a:cs typeface="Arial" panose="020B0604020202020204" pitchFamily="34" charset="0"/>
                <a:hlinkClick r:id="rId4"/>
              </a:rPr>
              <a:t>Emergency Management Training Portal</a:t>
            </a:r>
            <a:r>
              <a:rPr lang="en-CA" altLang="en-US" sz="2000">
                <a:solidFill>
                  <a:schemeClr val="tx1"/>
                </a:solidFill>
                <a:latin typeface="Raleway" pitchFamily="2" charset="0"/>
                <a:cs typeface="Arial" panose="020B0604020202020204" pitchFamily="34" charset="0"/>
              </a:rPr>
              <a:t> to obtain a certificate of completion. </a:t>
            </a:r>
            <a:r>
              <a:rPr lang="en-CA" altLang="en-US" sz="2000">
                <a:solidFill>
                  <a:schemeClr val="tx1"/>
                </a:solidFill>
                <a:latin typeface="Raleway" pitchFamily="2" charset="0"/>
              </a:rPr>
              <a:t>Once exams are submitted and scored, successful candidates can access their certificates from the  portal.</a:t>
            </a:r>
          </a:p>
          <a:p>
            <a:pPr eaLnBrk="1" hangingPunct="1">
              <a:lnSpc>
                <a:spcPct val="115000"/>
              </a:lnSpc>
              <a:spcBef>
                <a:spcPct val="0"/>
              </a:spcBef>
              <a:spcAft>
                <a:spcPts val="1000"/>
              </a:spcAft>
            </a:pPr>
            <a:r>
              <a:rPr lang="en-CA" altLang="en-US" sz="2000">
                <a:solidFill>
                  <a:schemeClr val="tx1"/>
                </a:solidFill>
                <a:latin typeface="Raleway" pitchFamily="2" charset="0"/>
                <a:cs typeface="Arial" panose="020B0604020202020204" pitchFamily="34" charset="0"/>
              </a:rPr>
              <a:t>You can also find information on more </a:t>
            </a:r>
            <a:r>
              <a:rPr lang="en-CA" altLang="en-US" sz="2000" b="1">
                <a:solidFill>
                  <a:schemeClr val="tx1"/>
                </a:solidFill>
                <a:latin typeface="Raleway" pitchFamily="2" charset="0"/>
                <a:cs typeface="Arial" panose="020B0604020202020204" pitchFamily="34" charset="0"/>
              </a:rPr>
              <a:t>advanced IMS courses </a:t>
            </a:r>
            <a:r>
              <a:rPr lang="en-CA" altLang="en-US" sz="2000">
                <a:solidFill>
                  <a:schemeClr val="tx1"/>
                </a:solidFill>
                <a:latin typeface="Raleway" pitchFamily="2" charset="0"/>
                <a:cs typeface="Arial" panose="020B0604020202020204" pitchFamily="34" charset="0"/>
              </a:rPr>
              <a:t>on the </a:t>
            </a:r>
            <a:r>
              <a:rPr lang="en-CA" altLang="en-US" sz="2000" u="sng">
                <a:solidFill>
                  <a:schemeClr val="tx1"/>
                </a:solidFill>
                <a:latin typeface="Raleway" pitchFamily="2" charset="0"/>
                <a:cs typeface="Arial" panose="020B0604020202020204" pitchFamily="34" charset="0"/>
                <a:hlinkClick r:id="rId4"/>
              </a:rPr>
              <a:t>Emergency Management Training Portal</a:t>
            </a:r>
            <a:r>
              <a:rPr lang="en-CA" altLang="en-US" sz="2000">
                <a:solidFill>
                  <a:schemeClr val="tx1"/>
                </a:solidFill>
                <a:latin typeface="Raleway" pitchFamily="2" charset="0"/>
                <a:cs typeface="Arial" panose="020B0604020202020204" pitchFamily="34" charset="0"/>
              </a:rPr>
              <a:t>.</a:t>
            </a:r>
          </a:p>
        </p:txBody>
      </p:sp>
      <p:sp>
        <p:nvSpPr>
          <p:cNvPr id="138244" name="Slide Number Placeholder 1">
            <a:extLst>
              <a:ext uri="{FF2B5EF4-FFF2-40B4-BE49-F238E27FC236}">
                <a16:creationId xmlns:a16="http://schemas.microsoft.com/office/drawing/2014/main" id="{37ACA1A8-ECFC-A901-2491-3A1BFEF7A005}"/>
              </a:ext>
            </a:extLst>
          </p:cNvPr>
          <p:cNvSpPr>
            <a:spLocks noGrp="1" noChangeArrowheads="1"/>
          </p:cNvSpPr>
          <p:nvPr>
            <p:ph type="sldNum" sz="quarter" idx="1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lnSpc>
                <a:spcPct val="90000"/>
              </a:lnSpc>
              <a:spcBef>
                <a:spcPts val="1000"/>
              </a:spcBef>
              <a:buClr>
                <a:schemeClr val="accent2"/>
              </a:buClr>
              <a:buSzPct val="75000"/>
              <a:buFont typeface="Arial" panose="020B0604020202020204" pitchFamily="34" charset="0"/>
              <a:defRPr sz="1600">
                <a:solidFill>
                  <a:schemeClr val="tx1"/>
                </a:solidFill>
                <a:latin typeface="Calibri" panose="020F0502020204030204" pitchFamily="34" charset="0"/>
              </a:defRPr>
            </a:lvl1pPr>
            <a:lvl2pPr marL="742950" indent="-28575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2pPr>
            <a:lvl3pPr marL="11430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3pPr>
            <a:lvl4pPr marL="16002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4pPr>
            <a:lvl5pPr marL="20574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9pPr>
          </a:lstStyle>
          <a:p>
            <a:pPr fontAlgn="base">
              <a:lnSpc>
                <a:spcPct val="100000"/>
              </a:lnSpc>
              <a:spcBef>
                <a:spcPct val="0"/>
              </a:spcBef>
              <a:spcAft>
                <a:spcPct val="0"/>
              </a:spcAft>
              <a:buClrTx/>
              <a:buSzTx/>
              <a:buFontTx/>
              <a:buNone/>
            </a:pPr>
            <a:fld id="{86289B04-06EA-41BC-995C-419EB732E98B}" type="slidenum">
              <a:rPr lang="en-US" altLang="en-US" sz="1200" smtClean="0">
                <a:latin typeface="Raleway" pitchFamily="2" charset="0"/>
              </a:rPr>
              <a:pPr fontAlgn="base">
                <a:lnSpc>
                  <a:spcPct val="100000"/>
                </a:lnSpc>
                <a:spcBef>
                  <a:spcPct val="0"/>
                </a:spcBef>
                <a:spcAft>
                  <a:spcPct val="0"/>
                </a:spcAft>
                <a:buClrTx/>
                <a:buSzTx/>
                <a:buFontTx/>
                <a:buNone/>
              </a:pPr>
              <a:t>95</a:t>
            </a:fld>
            <a:endParaRPr lang="en-US" altLang="en-US" sz="1200">
              <a:latin typeface="Raleway" pitchFamily="2" charset="0"/>
            </a:endParaRPr>
          </a:p>
        </p:txBody>
      </p:sp>
      <p:sp>
        <p:nvSpPr>
          <p:cNvPr id="138245" name="Footer Placeholder 2">
            <a:extLst>
              <a:ext uri="{FF2B5EF4-FFF2-40B4-BE49-F238E27FC236}">
                <a16:creationId xmlns:a16="http://schemas.microsoft.com/office/drawing/2014/main" id="{EEA36835-0DA3-CC28-947F-7FB269CA2061}"/>
              </a:ext>
            </a:extLst>
          </p:cNvPr>
          <p:cNvSpPr>
            <a:spLocks noGrp="1" noChangeArrowheads="1"/>
          </p:cNvSpPr>
          <p:nvPr>
            <p:ph type="ftr" sz="quarter" idx="16"/>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0" compatLnSpc="1">
            <a:prstTxWarp prst="textNoShape">
              <a:avLst/>
            </a:prstTxWarp>
          </a:bodyPr>
          <a:lstStyle>
            <a:lvl1pPr>
              <a:lnSpc>
                <a:spcPct val="90000"/>
              </a:lnSpc>
              <a:spcBef>
                <a:spcPts val="1000"/>
              </a:spcBef>
              <a:buClr>
                <a:schemeClr val="accent2"/>
              </a:buClr>
              <a:buSzPct val="75000"/>
              <a:buFont typeface="Arial" panose="020B0604020202020204" pitchFamily="34" charset="0"/>
              <a:defRPr sz="1600">
                <a:solidFill>
                  <a:schemeClr val="tx1"/>
                </a:solidFill>
                <a:latin typeface="Calibri" panose="020F0502020204030204" pitchFamily="34" charset="0"/>
              </a:defRPr>
            </a:lvl1pPr>
            <a:lvl2pPr marL="742950" indent="-28575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2pPr>
            <a:lvl3pPr marL="11430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3pPr>
            <a:lvl4pPr marL="16002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4pPr>
            <a:lvl5pPr marL="2057400" indent="-228600">
              <a:lnSpc>
                <a:spcPct val="90000"/>
              </a:lnSpc>
              <a:spcBef>
                <a:spcPts val="500"/>
              </a:spcBef>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Clr>
                <a:schemeClr val="accent2"/>
              </a:buClr>
              <a:buSzPct val="75000"/>
              <a:buFont typeface="Arial" panose="020B0604020202020204" pitchFamily="34" charset="0"/>
              <a:buChar char="•"/>
              <a:defRPr sz="1600">
                <a:solidFill>
                  <a:schemeClr val="tx1"/>
                </a:solidFill>
                <a:latin typeface="Calibri" panose="020F0502020204030204" pitchFamily="34" charset="0"/>
              </a:defRPr>
            </a:lvl9pPr>
          </a:lstStyle>
          <a:p>
            <a:pPr fontAlgn="base">
              <a:lnSpc>
                <a:spcPct val="100000"/>
              </a:lnSpc>
              <a:spcBef>
                <a:spcPct val="0"/>
              </a:spcBef>
              <a:spcAft>
                <a:spcPct val="0"/>
              </a:spcAft>
              <a:buClrTx/>
              <a:buSzTx/>
              <a:buFontTx/>
              <a:buNone/>
            </a:pPr>
            <a:r>
              <a:rPr lang="en-US" altLang="en-US" sz="1200">
                <a:latin typeface="Raleway" pitchFamily="2" charset="0"/>
              </a:rPr>
              <a:t>Completion Page</a:t>
            </a:r>
          </a:p>
        </p:txBody>
      </p:sp>
    </p:spTree>
    <p:custDataLst>
      <p:tags r:id="rId1"/>
    </p:custData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DESIGN_ID_OFFICE THEME" val="C5MF6uXy"/>
  <p:tag name="ARTICULATE_SLIDE_COUNT" val="95"/>
  <p:tag name="ARTICULATE_PROJECT_OPEN" val="0"/>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Office Theme">
  <a:themeElements>
    <a:clrScheme name="Ontario_blue">
      <a:dk1>
        <a:srgbClr val="000000"/>
      </a:dk1>
      <a:lt1>
        <a:srgbClr val="FFFFFF"/>
      </a:lt1>
      <a:dk2>
        <a:srgbClr val="44546A"/>
      </a:dk2>
      <a:lt2>
        <a:srgbClr val="E7E6E6"/>
      </a:lt2>
      <a:accent1>
        <a:srgbClr val="38B549"/>
      </a:accent1>
      <a:accent2>
        <a:srgbClr val="00B2E2"/>
      </a:accent2>
      <a:accent3>
        <a:srgbClr val="F05821"/>
      </a:accent3>
      <a:accent4>
        <a:srgbClr val="91278E"/>
      </a:accent4>
      <a:accent5>
        <a:srgbClr val="EC027B"/>
      </a:accent5>
      <a:accent6>
        <a:srgbClr val="C1B28F"/>
      </a:accent6>
      <a:hlink>
        <a:srgbClr val="047BC1"/>
      </a:hlink>
      <a:folHlink>
        <a:srgbClr val="92278F"/>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Arc-PPT_16x9_template_Colour" id="{08FADAA4-A4EF-6D4C-9097-58C93300861E}" vid="{EE90925C-478D-B04F-BAAA-5C50AF9346AB}"/>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5a2cd296-dc70-4afc-aafa-25fd0ae3acf1">
      <Terms xmlns="http://schemas.microsoft.com/office/infopath/2007/PartnerControls"/>
    </lcf76f155ced4ddcb4097134ff3c332f>
    <TaxCatchAll xmlns="4683a7a1-2d6a-4c10-8d1c-863a1fc11442" xsi:nil="true"/>
    <Notes xmlns="5a2cd296-dc70-4afc-aafa-25fd0ae3acf1"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DAB146543F0CA6458EB36762756D4519" ma:contentTypeVersion="18" ma:contentTypeDescription="Create a new document." ma:contentTypeScope="" ma:versionID="886fffa6174f1e55aaebe0270b480191">
  <xsd:schema xmlns:xsd="http://www.w3.org/2001/XMLSchema" xmlns:xs="http://www.w3.org/2001/XMLSchema" xmlns:p="http://schemas.microsoft.com/office/2006/metadata/properties" xmlns:ns2="5a2cd296-dc70-4afc-aafa-25fd0ae3acf1" xmlns:ns3="4683a7a1-2d6a-4c10-8d1c-863a1fc11442" xmlns:ns4="67bc7f6a-19c0-4606-bd9e-cdc502e85848" targetNamespace="http://schemas.microsoft.com/office/2006/metadata/properties" ma:root="true" ma:fieldsID="2017f0734917945426af199cd3a35fc4" ns2:_="" ns3:_="" ns4:_="">
    <xsd:import namespace="5a2cd296-dc70-4afc-aafa-25fd0ae3acf1"/>
    <xsd:import namespace="4683a7a1-2d6a-4c10-8d1c-863a1fc11442"/>
    <xsd:import namespace="67bc7f6a-19c0-4606-bd9e-cdc502e85848"/>
    <xsd:element name="properties">
      <xsd:complexType>
        <xsd:sequence>
          <xsd:element name="documentManagement">
            <xsd:complexType>
              <xsd:all>
                <xsd:element ref="ns2:lcf76f155ced4ddcb4097134ff3c332f" minOccurs="0"/>
                <xsd:element ref="ns3:TaxCatchAll" minOccurs="0"/>
                <xsd:element ref="ns2:MediaServiceMetadata" minOccurs="0"/>
                <xsd:element ref="ns2:MediaServiceFastMetadata" minOccurs="0"/>
                <xsd:element ref="ns2:MediaServiceSearchProperties" minOccurs="0"/>
                <xsd:element ref="ns2:MediaServiceObjectDetectorVersions" minOccurs="0"/>
                <xsd:element ref="ns2:MediaServiceOCR" minOccurs="0"/>
                <xsd:element ref="ns2:MediaServiceGenerationTime" minOccurs="0"/>
                <xsd:element ref="ns2:MediaServiceEventHashCode" minOccurs="0"/>
                <xsd:element ref="ns2:MediaServiceDateTaken" minOccurs="0"/>
                <xsd:element ref="ns2:MediaLengthInSeconds" minOccurs="0"/>
                <xsd:element ref="ns2:MediaServiceLocation" minOccurs="0"/>
                <xsd:element ref="ns4:SharedWithUsers" minOccurs="0"/>
                <xsd:element ref="ns4:SharedWithDetails" minOccurs="0"/>
                <xsd:element ref="ns2:Not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a2cd296-dc70-4afc-aafa-25fd0ae3acf1" elementFormDefault="qualified">
    <xsd:import namespace="http://schemas.microsoft.com/office/2006/documentManagement/types"/>
    <xsd:import namespace="http://schemas.microsoft.com/office/infopath/2007/PartnerControls"/>
    <xsd:element name="lcf76f155ced4ddcb4097134ff3c332f" ma:index="9" nillable="true" ma:taxonomy="true" ma:internalName="lcf76f155ced4ddcb4097134ff3c332f" ma:taxonomyFieldName="MediaServiceImageTags" ma:displayName="Image Tags" ma:readOnly="false" ma:fieldId="{5cf76f15-5ced-4ddc-b409-7134ff3c332f}" ma:taxonomyMulti="true" ma:sspId="c03f8475-640f-4944-9dcc-2d3788384b7c" ma:termSetId="09814cd3-568e-fe90-9814-8d621ff8fb84" ma:anchorId="fba54fb3-c3e1-fe81-a776-ca4b69148c4d" ma:open="true" ma:isKeyword="false">
      <xsd:complexType>
        <xsd:sequence>
          <xsd:element ref="pc:Terms" minOccurs="0" maxOccurs="1"/>
        </xsd:sequence>
      </xsd:complexType>
    </xsd:element>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SearchProperties" ma:index="13" nillable="true" ma:displayName="MediaServiceSearchProperties" ma:hidden="true" ma:internalName="MediaServiceSearchProperties" ma:readOnly="true">
      <xsd:simpleType>
        <xsd:restriction base="dms:Note"/>
      </xsd:simpleType>
    </xsd:element>
    <xsd:element name="MediaServiceObjectDetectorVersions" ma:index="14" nillable="true" ma:displayName="MediaServiceObjectDetectorVersions" ma:hidden="true" ma:indexed="true" ma:internalName="MediaServiceObjectDetectorVersions"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DateTaken" ma:index="18" nillable="true" ma:displayName="MediaServiceDateTaken" ma:hidden="true" ma:indexed="true" ma:internalName="MediaServiceDateTaken" ma:readOnly="true">
      <xsd:simpleType>
        <xsd:restriction base="dms:Text"/>
      </xsd:simpleType>
    </xsd:element>
    <xsd:element name="MediaLengthInSeconds" ma:index="19" nillable="true" ma:displayName="MediaLengthInSeconds" ma:hidden="true" ma:internalName="MediaLengthInSeconds" ma:readOnly="true">
      <xsd:simpleType>
        <xsd:restriction base="dms:Unknown"/>
      </xsd:simpleType>
    </xsd:element>
    <xsd:element name="MediaServiceLocation" ma:index="20" nillable="true" ma:displayName="Location" ma:indexed="true" ma:internalName="MediaServiceLocation" ma:readOnly="true">
      <xsd:simpleType>
        <xsd:restriction base="dms:Text"/>
      </xsd:simpleType>
    </xsd:element>
    <xsd:element name="Notes" ma:index="23" nillable="true" ma:displayName="Notes" ma:format="Dropdown" ma:internalName="Notes">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4683a7a1-2d6a-4c10-8d1c-863a1fc11442" elementFormDefault="qualified">
    <xsd:import namespace="http://schemas.microsoft.com/office/2006/documentManagement/types"/>
    <xsd:import namespace="http://schemas.microsoft.com/office/infopath/2007/PartnerControls"/>
    <xsd:element name="TaxCatchAll" ma:index="10" nillable="true" ma:displayName="Taxonomy Catch All Column" ma:hidden="true" ma:list="{29e21678-f7da-4512-a2ea-b580fce12b9d}" ma:internalName="TaxCatchAll" ma:showField="CatchAllData" ma:web="4683a7a1-2d6a-4c10-8d1c-863a1fc11442">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67bc7f6a-19c0-4606-bd9e-cdc502e85848" elementFormDefault="qualified">
    <xsd:import namespace="http://schemas.microsoft.com/office/2006/documentManagement/types"/>
    <xsd:import namespace="http://schemas.microsoft.com/office/infopath/2007/PartnerControls"/>
    <xsd:element name="SharedWithUsers" ma:index="21"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2"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4" ma:displayName="Content Type"/>
        <xsd:element ref="dc:title" minOccurs="0" maxOccurs="1" ma:index="3"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E7095543-876D-4BA5-913F-32ABA6A5891A}">
  <ds:schemaRefs>
    <ds:schemaRef ds:uri="http://purl.org/dc/elements/1.1/"/>
    <ds:schemaRef ds:uri="67bc7f6a-19c0-4606-bd9e-cdc502e85848"/>
    <ds:schemaRef ds:uri="http://purl.org/dc/terms/"/>
    <ds:schemaRef ds:uri="http://www.w3.org/XML/1998/namespace"/>
    <ds:schemaRef ds:uri="http://schemas.microsoft.com/office/2006/documentManagement/types"/>
    <ds:schemaRef ds:uri="http://schemas.microsoft.com/office/infopath/2007/PartnerControls"/>
    <ds:schemaRef ds:uri="5a2cd296-dc70-4afc-aafa-25fd0ae3acf1"/>
    <ds:schemaRef ds:uri="http://schemas.openxmlformats.org/package/2006/metadata/core-properties"/>
    <ds:schemaRef ds:uri="4683a7a1-2d6a-4c10-8d1c-863a1fc11442"/>
    <ds:schemaRef ds:uri="http://schemas.microsoft.com/office/2006/metadata/properties"/>
    <ds:schemaRef ds:uri="http://purl.org/dc/dcmitype/"/>
  </ds:schemaRefs>
</ds:datastoreItem>
</file>

<file path=customXml/itemProps2.xml><?xml version="1.0" encoding="utf-8"?>
<ds:datastoreItem xmlns:ds="http://schemas.openxmlformats.org/officeDocument/2006/customXml" ds:itemID="{00906F5F-335E-44D5-8924-A3B8C61DDB98}">
  <ds:schemaRefs>
    <ds:schemaRef ds:uri="http://schemas.microsoft.com/sharepoint/v3/contenttype/forms"/>
  </ds:schemaRefs>
</ds:datastoreItem>
</file>

<file path=customXml/itemProps3.xml><?xml version="1.0" encoding="utf-8"?>
<ds:datastoreItem xmlns:ds="http://schemas.openxmlformats.org/officeDocument/2006/customXml" ds:itemID="{EE5A60A6-A2F6-438E-91D1-A9A040E20FFA}">
  <ds:schemaRefs>
    <ds:schemaRef ds:uri="4683a7a1-2d6a-4c10-8d1c-863a1fc11442"/>
    <ds:schemaRef ds:uri="5a2cd296-dc70-4afc-aafa-25fd0ae3acf1"/>
    <ds:schemaRef ds:uri="67bc7f6a-19c0-4606-bd9e-cdc502e85848"/>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docMetadata/LabelInfo.xml><?xml version="1.0" encoding="utf-8"?>
<clbl:labelList xmlns:clbl="http://schemas.microsoft.com/office/2020/mipLabelMetadata">
  <clbl:label id="{034a106e-6316-442c-ad35-738afd673d2b}" enabled="1" method="Standard" siteId="{cddc1229-ac2a-4b97-b78a-0e5cacb5865c}" removed="0"/>
</clbl:labelList>
</file>

<file path=docProps/app.xml><?xml version="1.0" encoding="utf-8"?>
<Properties xmlns="http://schemas.openxmlformats.org/officeDocument/2006/extended-properties" xmlns:vt="http://schemas.openxmlformats.org/officeDocument/2006/docPropsVTypes">
  <Template>Facet</Template>
  <TotalTime>448</TotalTime>
  <Words>12310</Words>
  <Application>Microsoft Office PowerPoint</Application>
  <PresentationFormat>Widescreen</PresentationFormat>
  <Paragraphs>974</Paragraphs>
  <Slides>95</Slides>
  <Notes>29</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95</vt:i4>
      </vt:variant>
    </vt:vector>
  </HeadingPairs>
  <TitlesOfParts>
    <vt:vector size="100" baseType="lpstr">
      <vt:lpstr>Arial</vt:lpstr>
      <vt:lpstr>Calibri</vt:lpstr>
      <vt:lpstr>Raleway</vt:lpstr>
      <vt:lpstr>Symbol</vt:lpstr>
      <vt:lpstr>Office Theme</vt:lpstr>
      <vt:lpstr>IMS 100: Introduction to the Incident Management System for Ontario  Self-Study Course</vt:lpstr>
      <vt:lpstr>About This Course</vt:lpstr>
      <vt:lpstr>Using this Course</vt:lpstr>
      <vt:lpstr>Course Learning Objectives</vt:lpstr>
      <vt:lpstr>Module 1</vt:lpstr>
      <vt:lpstr>Reflection Activity</vt:lpstr>
      <vt:lpstr>What is Ontario’s Incident Management System (IMS)?</vt:lpstr>
      <vt:lpstr>Why Use IMS?</vt:lpstr>
      <vt:lpstr>Benefits of IMS</vt:lpstr>
      <vt:lpstr>Who Uses IMS?</vt:lpstr>
      <vt:lpstr>When Can IMS be Used?</vt:lpstr>
      <vt:lpstr>Where Does IMS Come From?</vt:lpstr>
      <vt:lpstr>IMS and ICS</vt:lpstr>
      <vt:lpstr>Module 1 - Knowledge Check (1 of 2)</vt:lpstr>
      <vt:lpstr>Module 1 - Knowledge Check (2 of 2)</vt:lpstr>
      <vt:lpstr>Module 1 - Knowledge Check Answers</vt:lpstr>
      <vt:lpstr>Module 1 – Summary</vt:lpstr>
      <vt:lpstr>Module 2</vt:lpstr>
      <vt:lpstr>Scenario Stage 1:  Fire is Discovered</vt:lpstr>
      <vt:lpstr>Scenario Stage 1:  First Responders Arrive</vt:lpstr>
      <vt:lpstr>Incident Commander Responsibilities</vt:lpstr>
      <vt:lpstr>Scenario Stage 1: Initial Response Plans are Developed</vt:lpstr>
      <vt:lpstr>Scenario Stage 1: Emphasizing Scalability</vt:lpstr>
      <vt:lpstr>Scenario Stage 1: Pumpers Move to Cottage</vt:lpstr>
      <vt:lpstr>Scenario Stage 1: Request for Police Assistance</vt:lpstr>
      <vt:lpstr>Scenario Stage 1: Incident Command Post Established</vt:lpstr>
      <vt:lpstr>Scenario Stage 1: Police Arrive and are Briefed</vt:lpstr>
      <vt:lpstr>Scenario Stage 1: Additional Resources Arrive</vt:lpstr>
      <vt:lpstr>Scenario Stage 1: Command is Transferred</vt:lpstr>
      <vt:lpstr>Scenario Stage 1: Community Authorities are Notified</vt:lpstr>
      <vt:lpstr>Evolving organizational structure - Scenario Stage I</vt:lpstr>
      <vt:lpstr>Module 2 - Knowledge Check (1 of 2)</vt:lpstr>
      <vt:lpstr>Module 2 - Knowledge Check (2 of 2)</vt:lpstr>
      <vt:lpstr>Module 2 - Knowledge Check Answers</vt:lpstr>
      <vt:lpstr>Module 2 – Summary</vt:lpstr>
      <vt:lpstr>Module 3</vt:lpstr>
      <vt:lpstr>Scenario Stage 2: Change in Command Model</vt:lpstr>
      <vt:lpstr>Scenario Stage 2: A Formal Planning Cycle is Established</vt:lpstr>
      <vt:lpstr>Scenario Stage 2: New Operational Period</vt:lpstr>
      <vt:lpstr>Scenario Stage 2: EOC Support</vt:lpstr>
      <vt:lpstr>Emergency Operations Centre (EOC)</vt:lpstr>
      <vt:lpstr>Provincial Emergency Operations Centre (PEOC)</vt:lpstr>
      <vt:lpstr>Incident Response Levels</vt:lpstr>
      <vt:lpstr>Response Escalation Guidelines</vt:lpstr>
      <vt:lpstr>IMS Core Principles for Effective Response</vt:lpstr>
      <vt:lpstr>Scenario Stage 2: Further Expansion of Incident Management Structure</vt:lpstr>
      <vt:lpstr>IMS Core Functions (General Staff)</vt:lpstr>
      <vt:lpstr>Scenario Stage 2: Operations Section Established</vt:lpstr>
      <vt:lpstr>Scenario Stage 2: Operations Section Chief Manages Resources</vt:lpstr>
      <vt:lpstr>Scenario Stage 2: Command Staff Appointed</vt:lpstr>
      <vt:lpstr>IMS Command Staff and General Staff</vt:lpstr>
      <vt:lpstr>Scenario Stage 2: Command Staff Roles are Assigned</vt:lpstr>
      <vt:lpstr>Scenario Stage 2: Base is Established</vt:lpstr>
      <vt:lpstr>Scenario Stage 2: Inquiry Hotline Established</vt:lpstr>
      <vt:lpstr>Scenario Stage 2: Chemical Hazards are Assessed</vt:lpstr>
      <vt:lpstr>Scenario Stage 2: Further Expansion of Incident Management Structure </vt:lpstr>
      <vt:lpstr>Scenario Stage 2: Planning Section is Stood Up</vt:lpstr>
      <vt:lpstr>Scenario Stage 2: Logistics Section is Stood Up</vt:lpstr>
      <vt:lpstr>Scenario Stage 2: Finance and Administration Section is Stood Up</vt:lpstr>
      <vt:lpstr>Scenario Stage 2: Operational briefing is conducted</vt:lpstr>
      <vt:lpstr>Scenario Stage 2: News Conference</vt:lpstr>
      <vt:lpstr>Evolving organizational structure - Scenario Stage II</vt:lpstr>
      <vt:lpstr>Module 3 - Knowledge Check (1 of 2)</vt:lpstr>
      <vt:lpstr>Module 3 - Knowledge Check (2 of 2)</vt:lpstr>
      <vt:lpstr>Module 3 - Knowledge Check Answers</vt:lpstr>
      <vt:lpstr>Module 3 – Summary</vt:lpstr>
      <vt:lpstr>Module 4</vt:lpstr>
      <vt:lpstr>Scenario Stage 3: Fire Approaches Light Industrial Area</vt:lpstr>
      <vt:lpstr>Scenario Stage 3: Evacuation Occurs</vt:lpstr>
      <vt:lpstr>Scenario Stage 3: Emergency is declared</vt:lpstr>
      <vt:lpstr>Scenario Stage 3: Further Provincial Support</vt:lpstr>
      <vt:lpstr>Scenario Stage 3: Information Management</vt:lpstr>
      <vt:lpstr>Scenario Stage 3: Hazardous Material is Confirmed</vt:lpstr>
      <vt:lpstr>Scenario Stage 3: Managing the Hazard</vt:lpstr>
      <vt:lpstr>Scenario Stage 3: Hazmat Response Resources are Obtained</vt:lpstr>
      <vt:lpstr>Scenario Stage 3: Involvement of Regional Authorities</vt:lpstr>
      <vt:lpstr>Scenario Stage 3: The Planning Meeting</vt:lpstr>
      <vt:lpstr>Scenario Stage 3: Relocation of IMS Facilities</vt:lpstr>
      <vt:lpstr>Scenario Stage 3: Emergency Information Centre is Established</vt:lpstr>
      <vt:lpstr>Scenario Stage 3: Key Messages to the Public</vt:lpstr>
      <vt:lpstr>Scenario Stage 3: Resource Management</vt:lpstr>
      <vt:lpstr>Scenario Stage 3: Financial Tracking</vt:lpstr>
      <vt:lpstr>Scenario Stage 3: Evacuation Centre Planning</vt:lpstr>
      <vt:lpstr>Scenario Stage 3: Camps are Established</vt:lpstr>
      <vt:lpstr>Scenario Stage 3: Demobilization Begins</vt:lpstr>
      <vt:lpstr>Scenario Stage 3: Evacuation and Hazmat Response</vt:lpstr>
      <vt:lpstr>Scenario Stage 3: Deactivation Begins</vt:lpstr>
      <vt:lpstr>Scenario Stage 3: After-Action Review Process</vt:lpstr>
      <vt:lpstr>Evolving organizational structure - Scenario Stage III</vt:lpstr>
      <vt:lpstr>Module 4 - Knowledge Check (1 of 2)</vt:lpstr>
      <vt:lpstr>Module 4 - Knowledge Check (2 of 2)</vt:lpstr>
      <vt:lpstr>Module 4 - Knowledge Check Answers</vt:lpstr>
      <vt:lpstr>Module 4 - Summary</vt:lpstr>
      <vt:lpstr>Course evaluation and feedback</vt:lpstr>
      <vt:lpstr>Congratulations!</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Introduction to the Incident Management System (IMS 100) Self-Study Course</dc:title>
  <dc:subject>Ontario Incidement Management System</dc:subject>
  <dc:creator>Emergency Management Ontario</dc:creator>
  <cp:keywords/>
  <dc:description/>
  <cp:lastModifiedBy>Fusco, Nicholas (TBS)</cp:lastModifiedBy>
  <cp:revision>7</cp:revision>
  <cp:lastPrinted>2024-07-09T18:23:46Z</cp:lastPrinted>
  <dcterms:created xsi:type="dcterms:W3CDTF">2019-05-23T22:41:03Z</dcterms:created>
  <dcterms:modified xsi:type="dcterms:W3CDTF">2024-11-15T21:39:25Z</dcterms:modified>
  <cp:category/>
  <cp:contentStatus>Final</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034a106e-6316-442c-ad35-738afd673d2b_Enabled">
    <vt:lpwstr>true</vt:lpwstr>
  </property>
  <property fmtid="{D5CDD505-2E9C-101B-9397-08002B2CF9AE}" pid="3" name="MSIP_Label_034a106e-6316-442c-ad35-738afd673d2b_SetDate">
    <vt:lpwstr>2023-11-23T18:07:19Z</vt:lpwstr>
  </property>
  <property fmtid="{D5CDD505-2E9C-101B-9397-08002B2CF9AE}" pid="4" name="MSIP_Label_034a106e-6316-442c-ad35-738afd673d2b_Method">
    <vt:lpwstr>Standard</vt:lpwstr>
  </property>
  <property fmtid="{D5CDD505-2E9C-101B-9397-08002B2CF9AE}" pid="5" name="MSIP_Label_034a106e-6316-442c-ad35-738afd673d2b_Name">
    <vt:lpwstr>034a106e-6316-442c-ad35-738afd673d2b</vt:lpwstr>
  </property>
  <property fmtid="{D5CDD505-2E9C-101B-9397-08002B2CF9AE}" pid="6" name="MSIP_Label_034a106e-6316-442c-ad35-738afd673d2b_SiteId">
    <vt:lpwstr>cddc1229-ac2a-4b97-b78a-0e5cacb5865c</vt:lpwstr>
  </property>
  <property fmtid="{D5CDD505-2E9C-101B-9397-08002B2CF9AE}" pid="7" name="MSIP_Label_034a106e-6316-442c-ad35-738afd673d2b_ContentBits">
    <vt:lpwstr>0</vt:lpwstr>
  </property>
  <property fmtid="{D5CDD505-2E9C-101B-9397-08002B2CF9AE}" pid="8" name="ContentTypeId">
    <vt:lpwstr>0x010100DAB146543F0CA6458EB36762756D4519</vt:lpwstr>
  </property>
  <property fmtid="{D5CDD505-2E9C-101B-9397-08002B2CF9AE}" pid="9" name="MediaServiceImageTags">
    <vt:lpwstr/>
  </property>
  <property fmtid="{D5CDD505-2E9C-101B-9397-08002B2CF9AE}" pid="10" name="ArticulateGUID">
    <vt:lpwstr>5667F8EE-7556-4A6A-A4C1-CF1523810922</vt:lpwstr>
  </property>
  <property fmtid="{D5CDD505-2E9C-101B-9397-08002B2CF9AE}" pid="11" name="ArticulatePath">
    <vt:lpwstr>https://ontariogov.sharepoint.com/sites/TBS-EMO/PCoE/Shared Documents/Phase 1/Phase 2 Projects/E-Learning Development/Current Course Materials/IMS 100 Self-Study 2024 v0a</vt:lpwstr>
  </property>
  <property fmtid="{D5CDD505-2E9C-101B-9397-08002B2CF9AE}" pid="12" name="_MarkAsFinal">
    <vt:bool>true</vt:bool>
  </property>
</Properties>
</file>